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65" r:id="rId4"/>
    <p:sldId id="258" r:id="rId5"/>
    <p:sldId id="266" r:id="rId6"/>
  </p:sldIdLst>
  <p:sldSz cx="9144000" cy="6858000" type="screen4x3"/>
  <p:notesSz cx="9874250" cy="679767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0" userDrawn="1">
          <p15:clr>
            <a:srgbClr val="A4A3A4"/>
          </p15:clr>
        </p15:guide>
        <p15:guide id="2" pos="310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909722-392E-4B39-8DDB-145D93C7A34C}" v="263" dt="2021-08-10T03:01:58.9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8" autoAdjust="0"/>
    <p:restoredTop sz="94604" autoAdjust="0"/>
  </p:normalViewPr>
  <p:slideViewPr>
    <p:cSldViewPr>
      <p:cViewPr varScale="1">
        <p:scale>
          <a:sx n="88" d="100"/>
          <a:sy n="88" d="100"/>
        </p:scale>
        <p:origin x="828" y="99"/>
      </p:cViewPr>
      <p:guideLst>
        <p:guide orient="horz" pos="2157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17" d="100"/>
          <a:sy n="117" d="100"/>
        </p:scale>
        <p:origin x="2082" y="90"/>
      </p:cViewPr>
      <p:guideLst>
        <p:guide orient="horz" pos="2140"/>
        <p:guide pos="310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sangho" userId="1ee5dac9ac6da95e" providerId="LiveId" clId="{70909722-392E-4B39-8DDB-145D93C7A34C}"/>
    <pc:docChg chg="undo redo custSel addSld delSld modSld">
      <pc:chgData name="kim sangho" userId="1ee5dac9ac6da95e" providerId="LiveId" clId="{70909722-392E-4B39-8DDB-145D93C7A34C}" dt="2021-08-10T03:02:47.556" v="2612" actId="20577"/>
      <pc:docMkLst>
        <pc:docMk/>
      </pc:docMkLst>
      <pc:sldChg chg="modSp mod">
        <pc:chgData name="kim sangho" userId="1ee5dac9ac6da95e" providerId="LiveId" clId="{70909722-392E-4B39-8DDB-145D93C7A34C}" dt="2021-08-09T13:52:49.736" v="1904" actId="2711"/>
        <pc:sldMkLst>
          <pc:docMk/>
          <pc:sldMk cId="0" sldId="256"/>
        </pc:sldMkLst>
        <pc:spChg chg="mod">
          <ac:chgData name="kim sangho" userId="1ee5dac9ac6da95e" providerId="LiveId" clId="{70909722-392E-4B39-8DDB-145D93C7A34C}" dt="2021-08-09T13:30:37.106" v="1820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im sangho" userId="1ee5dac9ac6da95e" providerId="LiveId" clId="{70909722-392E-4B39-8DDB-145D93C7A34C}" dt="2021-08-09T13:52:49.736" v="1904" actId="2711"/>
          <ac:spMkLst>
            <pc:docMk/>
            <pc:sldMk cId="0" sldId="256"/>
            <ac:spMk id="3" creationId="{00000000-0000-0000-0000-000000000000}"/>
          </ac:spMkLst>
        </pc:spChg>
      </pc:sldChg>
      <pc:sldChg chg="addSp delSp modSp mod">
        <pc:chgData name="kim sangho" userId="1ee5dac9ac6da95e" providerId="LiveId" clId="{70909722-392E-4B39-8DDB-145D93C7A34C}" dt="2021-08-09T16:09:11.755" v="2568" actId="1036"/>
        <pc:sldMkLst>
          <pc:docMk/>
          <pc:sldMk cId="4092356788" sldId="257"/>
        </pc:sldMkLst>
        <pc:spChg chg="mod">
          <ac:chgData name="kim sangho" userId="1ee5dac9ac6da95e" providerId="LiveId" clId="{70909722-392E-4B39-8DDB-145D93C7A34C}" dt="2021-08-09T00:59:11.385" v="76" actId="20577"/>
          <ac:spMkLst>
            <pc:docMk/>
            <pc:sldMk cId="4092356788" sldId="257"/>
            <ac:spMk id="2" creationId="{00000000-0000-0000-0000-000000000000}"/>
          </ac:spMkLst>
        </pc:spChg>
        <pc:spChg chg="mod">
          <ac:chgData name="kim sangho" userId="1ee5dac9ac6da95e" providerId="LiveId" clId="{70909722-392E-4B39-8DDB-145D93C7A34C}" dt="2021-08-09T15:14:40.454" v="1945" actId="20577"/>
          <ac:spMkLst>
            <pc:docMk/>
            <pc:sldMk cId="4092356788" sldId="257"/>
            <ac:spMk id="3" creationId="{00000000-0000-0000-0000-000000000000}"/>
          </ac:spMkLst>
        </pc:spChg>
        <pc:spChg chg="add mod topLvl">
          <ac:chgData name="kim sangho" userId="1ee5dac9ac6da95e" providerId="LiveId" clId="{70909722-392E-4B39-8DDB-145D93C7A34C}" dt="2021-08-09T02:16:56.519" v="405" actId="164"/>
          <ac:spMkLst>
            <pc:docMk/>
            <pc:sldMk cId="4092356788" sldId="257"/>
            <ac:spMk id="13" creationId="{17313B48-8E20-4999-B569-013672FC5870}"/>
          </ac:spMkLst>
        </pc:spChg>
        <pc:grpChg chg="add del mod">
          <ac:chgData name="kim sangho" userId="1ee5dac9ac6da95e" providerId="LiveId" clId="{70909722-392E-4B39-8DDB-145D93C7A34C}" dt="2021-08-09T02:15:01.461" v="374" actId="165"/>
          <ac:grpSpMkLst>
            <pc:docMk/>
            <pc:sldMk cId="4092356788" sldId="257"/>
            <ac:grpSpMk id="6" creationId="{FF11167A-9BCF-4031-A76F-BBDC6C7706C1}"/>
          </ac:grpSpMkLst>
        </pc:grpChg>
        <pc:grpChg chg="del">
          <ac:chgData name="kim sangho" userId="1ee5dac9ac6da95e" providerId="LiveId" clId="{70909722-392E-4B39-8DDB-145D93C7A34C}" dt="2021-08-09T01:40:10.542" v="213" actId="478"/>
          <ac:grpSpMkLst>
            <pc:docMk/>
            <pc:sldMk cId="4092356788" sldId="257"/>
            <ac:grpSpMk id="7" creationId="{00000000-0000-0000-0000-000000000000}"/>
          </ac:grpSpMkLst>
        </pc:grpChg>
        <pc:grpChg chg="del">
          <ac:chgData name="kim sangho" userId="1ee5dac9ac6da95e" providerId="LiveId" clId="{70909722-392E-4B39-8DDB-145D93C7A34C}" dt="2021-08-09T01:40:08.913" v="212" actId="478"/>
          <ac:grpSpMkLst>
            <pc:docMk/>
            <pc:sldMk cId="4092356788" sldId="257"/>
            <ac:grpSpMk id="12" creationId="{00000000-0000-0000-0000-000000000000}"/>
          </ac:grpSpMkLst>
        </pc:grpChg>
        <pc:grpChg chg="add mod">
          <ac:chgData name="kim sangho" userId="1ee5dac9ac6da95e" providerId="LiveId" clId="{70909722-392E-4B39-8DDB-145D93C7A34C}" dt="2021-08-09T16:09:11.755" v="2568" actId="1036"/>
          <ac:grpSpMkLst>
            <pc:docMk/>
            <pc:sldMk cId="4092356788" sldId="257"/>
            <ac:grpSpMk id="16" creationId="{A5DCF185-4EC3-496B-98EF-C08C21FCD8E3}"/>
          </ac:grpSpMkLst>
        </pc:grpChg>
        <pc:picChg chg="add mod topLvl modCrop">
          <ac:chgData name="kim sangho" userId="1ee5dac9ac6da95e" providerId="LiveId" clId="{70909722-392E-4B39-8DDB-145D93C7A34C}" dt="2021-08-09T02:16:56.519" v="405" actId="164"/>
          <ac:picMkLst>
            <pc:docMk/>
            <pc:sldMk cId="4092356788" sldId="257"/>
            <ac:picMk id="5" creationId="{5102F010-B67D-46AB-BCB0-E3FFB0A7D499}"/>
          </ac:picMkLst>
        </pc:picChg>
        <pc:picChg chg="add del mod">
          <ac:chgData name="kim sangho" userId="1ee5dac9ac6da95e" providerId="LiveId" clId="{70909722-392E-4B39-8DDB-145D93C7A34C}" dt="2021-08-09T02:14:52.309" v="372" actId="478"/>
          <ac:picMkLst>
            <pc:docMk/>
            <pc:sldMk cId="4092356788" sldId="257"/>
            <ac:picMk id="15" creationId="{032BCBB4-C831-4A61-821C-5FFC891AADEF}"/>
          </ac:picMkLst>
        </pc:picChg>
        <pc:picChg chg="add mod modCrop">
          <ac:chgData name="kim sangho" userId="1ee5dac9ac6da95e" providerId="LiveId" clId="{70909722-392E-4B39-8DDB-145D93C7A34C}" dt="2021-08-09T02:16:56.519" v="405" actId="164"/>
          <ac:picMkLst>
            <pc:docMk/>
            <pc:sldMk cId="4092356788" sldId="257"/>
            <ac:picMk id="17" creationId="{C1444E0A-33FD-4194-9CBB-1636EA21D116}"/>
          </ac:picMkLst>
        </pc:picChg>
      </pc:sldChg>
      <pc:sldChg chg="addSp delSp modSp mod">
        <pc:chgData name="kim sangho" userId="1ee5dac9ac6da95e" providerId="LiveId" clId="{70909722-392E-4B39-8DDB-145D93C7A34C}" dt="2021-08-10T03:02:47.556" v="2612" actId="20577"/>
        <pc:sldMkLst>
          <pc:docMk/>
          <pc:sldMk cId="472688589" sldId="258"/>
        </pc:sldMkLst>
        <pc:spChg chg="mod">
          <ac:chgData name="kim sangho" userId="1ee5dac9ac6da95e" providerId="LiveId" clId="{70909722-392E-4B39-8DDB-145D93C7A34C}" dt="2021-08-09T13:42:46.012" v="1871" actId="20577"/>
          <ac:spMkLst>
            <pc:docMk/>
            <pc:sldMk cId="472688589" sldId="258"/>
            <ac:spMk id="2" creationId="{00000000-0000-0000-0000-000000000000}"/>
          </ac:spMkLst>
        </pc:spChg>
        <pc:spChg chg="mod">
          <ac:chgData name="kim sangho" userId="1ee5dac9ac6da95e" providerId="LiveId" clId="{70909722-392E-4B39-8DDB-145D93C7A34C}" dt="2021-08-10T03:02:47.556" v="2612" actId="20577"/>
          <ac:spMkLst>
            <pc:docMk/>
            <pc:sldMk cId="472688589" sldId="258"/>
            <ac:spMk id="3" creationId="{00000000-0000-0000-0000-000000000000}"/>
          </ac:spMkLst>
        </pc:spChg>
        <pc:spChg chg="add mod topLvl">
          <ac:chgData name="kim sangho" userId="1ee5dac9ac6da95e" providerId="LiveId" clId="{70909722-392E-4B39-8DDB-145D93C7A34C}" dt="2021-08-09T05:09:10.950" v="977" actId="164"/>
          <ac:spMkLst>
            <pc:docMk/>
            <pc:sldMk cId="472688589" sldId="258"/>
            <ac:spMk id="9" creationId="{499E7E84-0EC5-4D77-93A9-972F9D03DCA9}"/>
          </ac:spMkLst>
        </pc:spChg>
        <pc:spChg chg="add mod topLvl">
          <ac:chgData name="kim sangho" userId="1ee5dac9ac6da95e" providerId="LiveId" clId="{70909722-392E-4B39-8DDB-145D93C7A34C}" dt="2021-08-09T05:09:13.672" v="978" actId="164"/>
          <ac:spMkLst>
            <pc:docMk/>
            <pc:sldMk cId="472688589" sldId="258"/>
            <ac:spMk id="12" creationId="{104EDD02-6C64-4F1A-8DDC-4B3E5C28D79E}"/>
          </ac:spMkLst>
        </pc:spChg>
        <pc:spChg chg="add mod">
          <ac:chgData name="kim sangho" userId="1ee5dac9ac6da95e" providerId="LiveId" clId="{70909722-392E-4B39-8DDB-145D93C7A34C}" dt="2021-08-09T14:46:45.358" v="1912"/>
          <ac:spMkLst>
            <pc:docMk/>
            <pc:sldMk cId="472688589" sldId="258"/>
            <ac:spMk id="14" creationId="{1B8ECE5F-74D5-454A-9E68-39A1EE906A13}"/>
          </ac:spMkLst>
        </pc:spChg>
        <pc:spChg chg="add mod">
          <ac:chgData name="kim sangho" userId="1ee5dac9ac6da95e" providerId="LiveId" clId="{70909722-392E-4B39-8DDB-145D93C7A34C}" dt="2021-08-09T06:33:01.925" v="1375" actId="164"/>
          <ac:spMkLst>
            <pc:docMk/>
            <pc:sldMk cId="472688589" sldId="258"/>
            <ac:spMk id="16" creationId="{5145D11F-E44D-4AB4-949A-7B959BDAAF37}"/>
          </ac:spMkLst>
        </pc:spChg>
        <pc:grpChg chg="del">
          <ac:chgData name="kim sangho" userId="1ee5dac9ac6da95e" providerId="LiveId" clId="{70909722-392E-4B39-8DDB-145D93C7A34C}" dt="2021-08-09T03:57:03.177" v="761" actId="478"/>
          <ac:grpSpMkLst>
            <pc:docMk/>
            <pc:sldMk cId="472688589" sldId="258"/>
            <ac:grpSpMk id="6" creationId="{00000000-0000-0000-0000-000000000000}"/>
          </ac:grpSpMkLst>
        </pc:grpChg>
        <pc:grpChg chg="add del mod">
          <ac:chgData name="kim sangho" userId="1ee5dac9ac6da95e" providerId="LiveId" clId="{70909722-392E-4B39-8DDB-145D93C7A34C}" dt="2021-08-09T05:09:05.580" v="976" actId="165"/>
          <ac:grpSpMkLst>
            <pc:docMk/>
            <pc:sldMk cId="472688589" sldId="258"/>
            <ac:grpSpMk id="7" creationId="{E3235C85-261D-4CEA-A876-6507AE6D46B7}"/>
          </ac:grpSpMkLst>
        </pc:grpChg>
        <pc:grpChg chg="add mod">
          <ac:chgData name="kim sangho" userId="1ee5dac9ac6da95e" providerId="LiveId" clId="{70909722-392E-4B39-8DDB-145D93C7A34C}" dt="2021-08-09T16:07:41.185" v="2549" actId="1037"/>
          <ac:grpSpMkLst>
            <pc:docMk/>
            <pc:sldMk cId="472688589" sldId="258"/>
            <ac:grpSpMk id="10" creationId="{997F233C-CBAD-4C36-90C3-4E27F5809E10}"/>
          </ac:grpSpMkLst>
        </pc:grpChg>
        <pc:grpChg chg="add mod">
          <ac:chgData name="kim sangho" userId="1ee5dac9ac6da95e" providerId="LiveId" clId="{70909722-392E-4B39-8DDB-145D93C7A34C}" dt="2021-08-09T16:07:44.625" v="2553" actId="1038"/>
          <ac:grpSpMkLst>
            <pc:docMk/>
            <pc:sldMk cId="472688589" sldId="258"/>
            <ac:grpSpMk id="13" creationId="{294D26C9-A0F6-414B-86A1-7DE26305C9F9}"/>
          </ac:grpSpMkLst>
        </pc:grpChg>
        <pc:grpChg chg="add del mod">
          <ac:chgData name="kim sangho" userId="1ee5dac9ac6da95e" providerId="LiveId" clId="{70909722-392E-4B39-8DDB-145D93C7A34C}" dt="2021-08-09T07:14:31.537" v="1688" actId="21"/>
          <ac:grpSpMkLst>
            <pc:docMk/>
            <pc:sldMk cId="472688589" sldId="258"/>
            <ac:grpSpMk id="14" creationId="{4D0B5516-E93E-476B-A707-3CCF280FA66F}"/>
          </ac:grpSpMkLst>
        </pc:grpChg>
        <pc:picChg chg="add mod topLvl">
          <ac:chgData name="kim sangho" userId="1ee5dac9ac6da95e" providerId="LiveId" clId="{70909722-392E-4B39-8DDB-145D93C7A34C}" dt="2021-08-09T05:09:10.950" v="977" actId="164"/>
          <ac:picMkLst>
            <pc:docMk/>
            <pc:sldMk cId="472688589" sldId="258"/>
            <ac:picMk id="8" creationId="{D7B6796F-4EE5-4FB5-AC3C-FAD7257D8979}"/>
          </ac:picMkLst>
        </pc:picChg>
        <pc:picChg chg="add mod">
          <ac:chgData name="kim sangho" userId="1ee5dac9ac6da95e" providerId="LiveId" clId="{70909722-392E-4B39-8DDB-145D93C7A34C}" dt="2021-08-09T05:09:13.672" v="978" actId="164"/>
          <ac:picMkLst>
            <pc:docMk/>
            <pc:sldMk cId="472688589" sldId="258"/>
            <ac:picMk id="11" creationId="{D193BD39-2E51-425F-9A93-8CF0518BA7AF}"/>
          </ac:picMkLst>
        </pc:picChg>
        <pc:picChg chg="add mod">
          <ac:chgData name="kim sangho" userId="1ee5dac9ac6da95e" providerId="LiveId" clId="{70909722-392E-4B39-8DDB-145D93C7A34C}" dt="2021-08-09T06:33:01.925" v="1375" actId="164"/>
          <ac:picMkLst>
            <pc:docMk/>
            <pc:sldMk cId="472688589" sldId="258"/>
            <ac:picMk id="15" creationId="{1FABD34A-A1F5-4A9C-B266-AE2043A2F794}"/>
          </ac:picMkLst>
        </pc:picChg>
      </pc:sldChg>
      <pc:sldChg chg="del">
        <pc:chgData name="kim sangho" userId="1ee5dac9ac6da95e" providerId="LiveId" clId="{70909722-392E-4B39-8DDB-145D93C7A34C}" dt="2021-08-09T03:56:50.996" v="760" actId="47"/>
        <pc:sldMkLst>
          <pc:docMk/>
          <pc:sldMk cId="1228682699" sldId="259"/>
        </pc:sldMkLst>
      </pc:sldChg>
      <pc:sldChg chg="del">
        <pc:chgData name="kim sangho" userId="1ee5dac9ac6da95e" providerId="LiveId" clId="{70909722-392E-4B39-8DDB-145D93C7A34C}" dt="2021-08-09T03:56:50.996" v="760" actId="47"/>
        <pc:sldMkLst>
          <pc:docMk/>
          <pc:sldMk cId="4140032848" sldId="260"/>
        </pc:sldMkLst>
      </pc:sldChg>
      <pc:sldChg chg="del">
        <pc:chgData name="kim sangho" userId="1ee5dac9ac6da95e" providerId="LiveId" clId="{70909722-392E-4B39-8DDB-145D93C7A34C}" dt="2021-08-09T03:56:50.996" v="760" actId="47"/>
        <pc:sldMkLst>
          <pc:docMk/>
          <pc:sldMk cId="3728504010" sldId="261"/>
        </pc:sldMkLst>
      </pc:sldChg>
      <pc:sldChg chg="addSp delSp modSp mod">
        <pc:chgData name="kim sangho" userId="1ee5dac9ac6da95e" providerId="LiveId" clId="{70909722-392E-4B39-8DDB-145D93C7A34C}" dt="2021-08-10T03:02:02.960" v="2604" actId="1035"/>
        <pc:sldMkLst>
          <pc:docMk/>
          <pc:sldMk cId="4005217279" sldId="265"/>
        </pc:sldMkLst>
        <pc:spChg chg="mod">
          <ac:chgData name="kim sangho" userId="1ee5dac9ac6da95e" providerId="LiveId" clId="{70909722-392E-4B39-8DDB-145D93C7A34C}" dt="2021-08-09T13:42:35.790" v="1869" actId="20577"/>
          <ac:spMkLst>
            <pc:docMk/>
            <pc:sldMk cId="4005217279" sldId="265"/>
            <ac:spMk id="2" creationId="{00000000-0000-0000-0000-000000000000}"/>
          </ac:spMkLst>
        </pc:spChg>
        <pc:spChg chg="mod">
          <ac:chgData name="kim sangho" userId="1ee5dac9ac6da95e" providerId="LiveId" clId="{70909722-392E-4B39-8DDB-145D93C7A34C}" dt="2021-08-10T03:01:47.585" v="2582" actId="20577"/>
          <ac:spMkLst>
            <pc:docMk/>
            <pc:sldMk cId="4005217279" sldId="265"/>
            <ac:spMk id="3" creationId="{00000000-0000-0000-0000-000000000000}"/>
          </ac:spMkLst>
        </pc:spChg>
        <pc:spChg chg="del mod topLvl">
          <ac:chgData name="kim sangho" userId="1ee5dac9ac6da95e" providerId="LiveId" clId="{70909722-392E-4B39-8DDB-145D93C7A34C}" dt="2021-08-09T15:45:52.317" v="2254" actId="478"/>
          <ac:spMkLst>
            <pc:docMk/>
            <pc:sldMk cId="4005217279" sldId="265"/>
            <ac:spMk id="19" creationId="{8D212A02-F737-4ACE-B5E5-087688A67FCF}"/>
          </ac:spMkLst>
        </pc:spChg>
        <pc:spChg chg="del mod topLvl">
          <ac:chgData name="kim sangho" userId="1ee5dac9ac6da95e" providerId="LiveId" clId="{70909722-392E-4B39-8DDB-145D93C7A34C}" dt="2021-08-09T15:45:58.057" v="2256" actId="478"/>
          <ac:spMkLst>
            <pc:docMk/>
            <pc:sldMk cId="4005217279" sldId="265"/>
            <ac:spMk id="20" creationId="{488F1226-BBAA-4E27-A3FC-9DCC1549BA76}"/>
          </ac:spMkLst>
        </pc:spChg>
        <pc:spChg chg="add del mod topLvl">
          <ac:chgData name="kim sangho" userId="1ee5dac9ac6da95e" providerId="LiveId" clId="{70909722-392E-4B39-8DDB-145D93C7A34C}" dt="2021-08-09T15:43:33.672" v="2239" actId="478"/>
          <ac:spMkLst>
            <pc:docMk/>
            <pc:sldMk cId="4005217279" sldId="265"/>
            <ac:spMk id="21" creationId="{3E14BB0D-C5D8-4741-9EF4-DE9963D423D5}"/>
          </ac:spMkLst>
        </pc:spChg>
        <pc:spChg chg="add mod topLvl">
          <ac:chgData name="kim sangho" userId="1ee5dac9ac6da95e" providerId="LiveId" clId="{70909722-392E-4B39-8DDB-145D93C7A34C}" dt="2021-08-09T15:47:31.410" v="2335" actId="164"/>
          <ac:spMkLst>
            <pc:docMk/>
            <pc:sldMk cId="4005217279" sldId="265"/>
            <ac:spMk id="25" creationId="{5BD8AD07-1498-4CA8-9A3F-1B070E8C8DB1}"/>
          </ac:spMkLst>
        </pc:spChg>
        <pc:spChg chg="add mod">
          <ac:chgData name="kim sangho" userId="1ee5dac9ac6da95e" providerId="LiveId" clId="{70909722-392E-4B39-8DDB-145D93C7A34C}" dt="2021-08-09T13:43:34.170" v="1881" actId="20577"/>
          <ac:spMkLst>
            <pc:docMk/>
            <pc:sldMk cId="4005217279" sldId="265"/>
            <ac:spMk id="28" creationId="{8099535E-9D8B-4586-AEBB-6D1D6DFE16F5}"/>
          </ac:spMkLst>
        </pc:spChg>
        <pc:spChg chg="add mod">
          <ac:chgData name="kim sangho" userId="1ee5dac9ac6da95e" providerId="LiveId" clId="{70909722-392E-4B39-8DDB-145D93C7A34C}" dt="2021-08-09T14:46:30.449" v="1911"/>
          <ac:spMkLst>
            <pc:docMk/>
            <pc:sldMk cId="4005217279" sldId="265"/>
            <ac:spMk id="29" creationId="{56F60DFD-0A34-4A13-8DD8-3AC64A9A16E4}"/>
          </ac:spMkLst>
        </pc:spChg>
        <pc:spChg chg="add mod">
          <ac:chgData name="kim sangho" userId="1ee5dac9ac6da95e" providerId="LiveId" clId="{70909722-392E-4B39-8DDB-145D93C7A34C}" dt="2021-08-09T15:47:34.411" v="2336" actId="164"/>
          <ac:spMkLst>
            <pc:docMk/>
            <pc:sldMk cId="4005217279" sldId="265"/>
            <ac:spMk id="30" creationId="{CF8E6767-58D5-4CE2-8AFB-9B4EF049FE5C}"/>
          </ac:spMkLst>
        </pc:spChg>
        <pc:grpChg chg="add del mod">
          <ac:chgData name="kim sangho" userId="1ee5dac9ac6da95e" providerId="LiveId" clId="{70909722-392E-4B39-8DDB-145D93C7A34C}" dt="2021-08-09T15:45:48.866" v="2253" actId="165"/>
          <ac:grpSpMkLst>
            <pc:docMk/>
            <pc:sldMk cId="4005217279" sldId="265"/>
            <ac:grpSpMk id="5" creationId="{42CB649D-04BA-46C0-ACA8-6A0328CAE7E8}"/>
          </ac:grpSpMkLst>
        </pc:grpChg>
        <pc:grpChg chg="add mod">
          <ac:chgData name="kim sangho" userId="1ee5dac9ac6da95e" providerId="LiveId" clId="{70909722-392E-4B39-8DDB-145D93C7A34C}" dt="2021-08-10T03:02:02.960" v="2604" actId="1035"/>
          <ac:grpSpMkLst>
            <pc:docMk/>
            <pc:sldMk cId="4005217279" sldId="265"/>
            <ac:grpSpMk id="5" creationId="{F9DAFE1C-5C63-4C00-BE66-D6EF55E1EBFD}"/>
          </ac:grpSpMkLst>
        </pc:grpChg>
        <pc:grpChg chg="add del mod">
          <ac:chgData name="kim sangho" userId="1ee5dac9ac6da95e" providerId="LiveId" clId="{70909722-392E-4B39-8DDB-145D93C7A34C}" dt="2021-08-09T15:45:54.639" v="2255" actId="165"/>
          <ac:grpSpMkLst>
            <pc:docMk/>
            <pc:sldMk cId="4005217279" sldId="265"/>
            <ac:grpSpMk id="6" creationId="{AEBC8860-DFDC-4E60-9B0C-EBBA39746FB2}"/>
          </ac:grpSpMkLst>
        </pc:grpChg>
        <pc:grpChg chg="add del mod">
          <ac:chgData name="kim sangho" userId="1ee5dac9ac6da95e" providerId="LiveId" clId="{70909722-392E-4B39-8DDB-145D93C7A34C}" dt="2021-08-09T15:43:41.507" v="2244" actId="478"/>
          <ac:grpSpMkLst>
            <pc:docMk/>
            <pc:sldMk cId="4005217279" sldId="265"/>
            <ac:grpSpMk id="7" creationId="{8BE2094E-C6D7-4E1A-A560-245E1348896C}"/>
          </ac:grpSpMkLst>
        </pc:grpChg>
        <pc:grpChg chg="del">
          <ac:chgData name="kim sangho" userId="1ee5dac9ac6da95e" providerId="LiveId" clId="{70909722-392E-4B39-8DDB-145D93C7A34C}" dt="2021-08-09T02:59:08.387" v="580" actId="478"/>
          <ac:grpSpMkLst>
            <pc:docMk/>
            <pc:sldMk cId="4005217279" sldId="265"/>
            <ac:grpSpMk id="8" creationId="{00000000-0000-0000-0000-000000000000}"/>
          </ac:grpSpMkLst>
        </pc:grpChg>
        <pc:grpChg chg="add mod">
          <ac:chgData name="kim sangho" userId="1ee5dac9ac6da95e" providerId="LiveId" clId="{70909722-392E-4B39-8DDB-145D93C7A34C}" dt="2021-08-10T03:01:58.933" v="2583" actId="164"/>
          <ac:grpSpMkLst>
            <pc:docMk/>
            <pc:sldMk cId="4005217279" sldId="265"/>
            <ac:grpSpMk id="8" creationId="{AF239F5E-4B6A-4D14-83A1-6AABE118025C}"/>
          </ac:grpSpMkLst>
        </pc:grpChg>
        <pc:grpChg chg="add mod">
          <ac:chgData name="kim sangho" userId="1ee5dac9ac6da95e" providerId="LiveId" clId="{70909722-392E-4B39-8DDB-145D93C7A34C}" dt="2021-08-10T03:01:58.933" v="2583" actId="164"/>
          <ac:grpSpMkLst>
            <pc:docMk/>
            <pc:sldMk cId="4005217279" sldId="265"/>
            <ac:grpSpMk id="9" creationId="{84014E63-5525-4905-BF14-968BBF78319B}"/>
          </ac:grpSpMkLst>
        </pc:grpChg>
        <pc:grpChg chg="add del mod">
          <ac:chgData name="kim sangho" userId="1ee5dac9ac6da95e" providerId="LiveId" clId="{70909722-392E-4B39-8DDB-145D93C7A34C}" dt="2021-08-09T03:12:39.970" v="619" actId="478"/>
          <ac:grpSpMkLst>
            <pc:docMk/>
            <pc:sldMk cId="4005217279" sldId="265"/>
            <ac:grpSpMk id="15" creationId="{72C95057-87EB-4E77-A42A-4FC217736976}"/>
          </ac:grpSpMkLst>
        </pc:grpChg>
        <pc:grpChg chg="add del mod">
          <ac:chgData name="kim sangho" userId="1ee5dac9ac6da95e" providerId="LiveId" clId="{70909722-392E-4B39-8DDB-145D93C7A34C}" dt="2021-08-09T15:40:49.118" v="2218" actId="165"/>
          <ac:grpSpMkLst>
            <pc:docMk/>
            <pc:sldMk cId="4005217279" sldId="265"/>
            <ac:grpSpMk id="16" creationId="{E56AAC72-283D-41D6-AC10-137D81C32352}"/>
          </ac:grpSpMkLst>
        </pc:grpChg>
        <pc:grpChg chg="add del mod topLvl">
          <ac:chgData name="kim sangho" userId="1ee5dac9ac6da95e" providerId="LiveId" clId="{70909722-392E-4B39-8DDB-145D93C7A34C}" dt="2021-08-09T15:40:54.959" v="2219" actId="165"/>
          <ac:grpSpMkLst>
            <pc:docMk/>
            <pc:sldMk cId="4005217279" sldId="265"/>
            <ac:grpSpMk id="17" creationId="{2FE429AD-BF15-4B7F-892F-953E542B5E30}"/>
          </ac:grpSpMkLst>
        </pc:grpChg>
        <pc:grpChg chg="del mod topLvl">
          <ac:chgData name="kim sangho" userId="1ee5dac9ac6da95e" providerId="LiveId" clId="{70909722-392E-4B39-8DDB-145D93C7A34C}" dt="2021-08-09T15:40:58.058" v="2220" actId="165"/>
          <ac:grpSpMkLst>
            <pc:docMk/>
            <pc:sldMk cId="4005217279" sldId="265"/>
            <ac:grpSpMk id="18" creationId="{D276381F-9756-46D4-827F-A65EDCAC6C8F}"/>
          </ac:grpSpMkLst>
        </pc:grpChg>
        <pc:grpChg chg="add mod">
          <ac:chgData name="kim sangho" userId="1ee5dac9ac6da95e" providerId="LiveId" clId="{70909722-392E-4B39-8DDB-145D93C7A34C}" dt="2021-08-09T15:44:11.545" v="2246" actId="1076"/>
          <ac:grpSpMkLst>
            <pc:docMk/>
            <pc:sldMk cId="4005217279" sldId="265"/>
            <ac:grpSpMk id="26" creationId="{C81A09F0-F005-4555-A892-73CB606265C4}"/>
          </ac:grpSpMkLst>
        </pc:grpChg>
        <pc:picChg chg="add mod">
          <ac:chgData name="kim sangho" userId="1ee5dac9ac6da95e" providerId="LiveId" clId="{70909722-392E-4B39-8DDB-145D93C7A34C}" dt="2021-08-09T03:04:11.888" v="616" actId="164"/>
          <ac:picMkLst>
            <pc:docMk/>
            <pc:sldMk cId="4005217279" sldId="265"/>
            <ac:picMk id="6" creationId="{9597BD61-F5AE-4C24-A43C-B016C9D0A308}"/>
          </ac:picMkLst>
        </pc:picChg>
        <pc:picChg chg="add mod modCrop">
          <ac:chgData name="kim sangho" userId="1ee5dac9ac6da95e" providerId="LiveId" clId="{70909722-392E-4B39-8DDB-145D93C7A34C}" dt="2021-08-09T03:04:11.888" v="616" actId="164"/>
          <ac:picMkLst>
            <pc:docMk/>
            <pc:sldMk cId="4005217279" sldId="265"/>
            <ac:picMk id="10" creationId="{709BB6B0-9BDD-4D42-B8E8-AD96B9FD3C32}"/>
          </ac:picMkLst>
        </pc:picChg>
        <pc:picChg chg="add mod modCrop">
          <ac:chgData name="kim sangho" userId="1ee5dac9ac6da95e" providerId="LiveId" clId="{70909722-392E-4B39-8DDB-145D93C7A34C}" dt="2021-08-09T03:04:11.888" v="616" actId="164"/>
          <ac:picMkLst>
            <pc:docMk/>
            <pc:sldMk cId="4005217279" sldId="265"/>
            <ac:picMk id="12" creationId="{ECB964B4-D37C-4CE0-8160-F3DCA500DC42}"/>
          </ac:picMkLst>
        </pc:picChg>
        <pc:picChg chg="add del mod">
          <ac:chgData name="kim sangho" userId="1ee5dac9ac6da95e" providerId="LiveId" clId="{70909722-392E-4B39-8DDB-145D93C7A34C}" dt="2021-08-09T03:01:48.047" v="600" actId="478"/>
          <ac:picMkLst>
            <pc:docMk/>
            <pc:sldMk cId="4005217279" sldId="265"/>
            <ac:picMk id="14" creationId="{9D25BEC9-4375-4F7E-87AA-CBA86FE40676}"/>
          </ac:picMkLst>
        </pc:picChg>
        <pc:picChg chg="mod topLvl">
          <ac:chgData name="kim sangho" userId="1ee5dac9ac6da95e" providerId="LiveId" clId="{70909722-392E-4B39-8DDB-145D93C7A34C}" dt="2021-08-09T15:47:31.410" v="2335" actId="164"/>
          <ac:picMkLst>
            <pc:docMk/>
            <pc:sldMk cId="4005217279" sldId="265"/>
            <ac:picMk id="22" creationId="{8BE918EE-F115-4775-9D9A-45ED18CAF1BB}"/>
          </ac:picMkLst>
        </pc:picChg>
        <pc:picChg chg="mod topLvl modCrop">
          <ac:chgData name="kim sangho" userId="1ee5dac9ac6da95e" providerId="LiveId" clId="{70909722-392E-4B39-8DDB-145D93C7A34C}" dt="2021-08-09T15:47:34.411" v="2336" actId="164"/>
          <ac:picMkLst>
            <pc:docMk/>
            <pc:sldMk cId="4005217279" sldId="265"/>
            <ac:picMk id="23" creationId="{C3659CDC-A522-4EBB-9756-2ED5170BA952}"/>
          </ac:picMkLst>
        </pc:picChg>
        <pc:picChg chg="add del mod topLvl">
          <ac:chgData name="kim sangho" userId="1ee5dac9ac6da95e" providerId="LiveId" clId="{70909722-392E-4B39-8DDB-145D93C7A34C}" dt="2021-08-09T15:43:33.672" v="2239" actId="478"/>
          <ac:picMkLst>
            <pc:docMk/>
            <pc:sldMk cId="4005217279" sldId="265"/>
            <ac:picMk id="24" creationId="{BB417DEF-3618-45F8-9189-0251F1EB6507}"/>
          </ac:picMkLst>
        </pc:picChg>
        <pc:picChg chg="add mod">
          <ac:chgData name="kim sangho" userId="1ee5dac9ac6da95e" providerId="LiveId" clId="{70909722-392E-4B39-8DDB-145D93C7A34C}" dt="2021-08-09T03:52:36.618" v="744" actId="164"/>
          <ac:picMkLst>
            <pc:docMk/>
            <pc:sldMk cId="4005217279" sldId="265"/>
            <ac:picMk id="27" creationId="{DDB46052-7AFD-46AC-986B-B1D55783E26E}"/>
          </ac:picMkLst>
        </pc:picChg>
      </pc:sldChg>
      <pc:sldChg chg="addSp delSp modSp add mod">
        <pc:chgData name="kim sangho" userId="1ee5dac9ac6da95e" providerId="LiveId" clId="{70909722-392E-4B39-8DDB-145D93C7A34C}" dt="2021-08-09T14:46:47.308" v="1913"/>
        <pc:sldMkLst>
          <pc:docMk/>
          <pc:sldMk cId="876330626" sldId="266"/>
        </pc:sldMkLst>
        <pc:spChg chg="mod">
          <ac:chgData name="kim sangho" userId="1ee5dac9ac6da95e" providerId="LiveId" clId="{70909722-392E-4B39-8DDB-145D93C7A34C}" dt="2021-08-09T13:42:51.863" v="1873" actId="20577"/>
          <ac:spMkLst>
            <pc:docMk/>
            <pc:sldMk cId="876330626" sldId="266"/>
            <ac:spMk id="2" creationId="{00000000-0000-0000-0000-000000000000}"/>
          </ac:spMkLst>
        </pc:spChg>
        <pc:spChg chg="mod">
          <ac:chgData name="kim sangho" userId="1ee5dac9ac6da95e" providerId="LiveId" clId="{70909722-392E-4B39-8DDB-145D93C7A34C}" dt="2021-08-09T13:51:20.544" v="1903" actId="20577"/>
          <ac:spMkLst>
            <pc:docMk/>
            <pc:sldMk cId="876330626" sldId="266"/>
            <ac:spMk id="3" creationId="{00000000-0000-0000-0000-000000000000}"/>
          </ac:spMkLst>
        </pc:spChg>
        <pc:spChg chg="add del mod">
          <ac:chgData name="kim sangho" userId="1ee5dac9ac6da95e" providerId="LiveId" clId="{70909722-392E-4B39-8DDB-145D93C7A34C}" dt="2021-08-09T07:13:39.671" v="1678" actId="1076"/>
          <ac:spMkLst>
            <pc:docMk/>
            <pc:sldMk cId="876330626" sldId="266"/>
            <ac:spMk id="5" creationId="{00000000-0000-0000-0000-000000000000}"/>
          </ac:spMkLst>
        </pc:spChg>
        <pc:spChg chg="add mod">
          <ac:chgData name="kim sangho" userId="1ee5dac9ac6da95e" providerId="LiveId" clId="{70909722-392E-4B39-8DDB-145D93C7A34C}" dt="2021-08-09T14:46:47.308" v="1913"/>
          <ac:spMkLst>
            <pc:docMk/>
            <pc:sldMk cId="876330626" sldId="266"/>
            <ac:spMk id="16" creationId="{9DF6DE3F-F5AC-4411-B978-B14C8735AE5C}"/>
          </ac:spMkLst>
        </pc:spChg>
        <pc:spChg chg="mod">
          <ac:chgData name="kim sangho" userId="1ee5dac9ac6da95e" providerId="LiveId" clId="{70909722-392E-4B39-8DDB-145D93C7A34C}" dt="2021-08-09T07:12:08.439" v="1658"/>
          <ac:spMkLst>
            <pc:docMk/>
            <pc:sldMk cId="876330626" sldId="266"/>
            <ac:spMk id="18" creationId="{194DE4C4-EC57-40D6-A59E-FE027421EAD6}"/>
          </ac:spMkLst>
        </pc:spChg>
        <pc:spChg chg="add del mod">
          <ac:chgData name="kim sangho" userId="1ee5dac9ac6da95e" providerId="LiveId" clId="{70909722-392E-4B39-8DDB-145D93C7A34C}" dt="2021-08-09T07:14:16.261" v="1685" actId="478"/>
          <ac:spMkLst>
            <pc:docMk/>
            <pc:sldMk cId="876330626" sldId="266"/>
            <ac:spMk id="19" creationId="{2E7E3939-D83E-4F24-814F-19797433EA70}"/>
          </ac:spMkLst>
        </pc:spChg>
        <pc:spChg chg="mod">
          <ac:chgData name="kim sangho" userId="1ee5dac9ac6da95e" providerId="LiveId" clId="{70909722-392E-4B39-8DDB-145D93C7A34C}" dt="2021-08-09T07:14:33.102" v="1689"/>
          <ac:spMkLst>
            <pc:docMk/>
            <pc:sldMk cId="876330626" sldId="266"/>
            <ac:spMk id="22" creationId="{5BA6DCEA-C8AB-4C27-88E3-6B3EF41F5985}"/>
          </ac:spMkLst>
        </pc:spChg>
        <pc:spChg chg="add mod">
          <ac:chgData name="kim sangho" userId="1ee5dac9ac6da95e" providerId="LiveId" clId="{70909722-392E-4B39-8DDB-145D93C7A34C}" dt="2021-08-09T07:19:42.514" v="1780"/>
          <ac:spMkLst>
            <pc:docMk/>
            <pc:sldMk cId="876330626" sldId="266"/>
            <ac:spMk id="23" creationId="{07D97878-A381-4EBC-B50D-D46482D1B883}"/>
          </ac:spMkLst>
        </pc:spChg>
        <pc:spChg chg="add mod">
          <ac:chgData name="kim sangho" userId="1ee5dac9ac6da95e" providerId="LiveId" clId="{70909722-392E-4B39-8DDB-145D93C7A34C}" dt="2021-08-09T07:21:21.198" v="1800" actId="164"/>
          <ac:spMkLst>
            <pc:docMk/>
            <pc:sldMk cId="876330626" sldId="266"/>
            <ac:spMk id="24" creationId="{155DBB2D-B0A3-4BD3-9837-4C8203DC9924}"/>
          </ac:spMkLst>
        </pc:spChg>
        <pc:grpChg chg="add mod">
          <ac:chgData name="kim sangho" userId="1ee5dac9ac6da95e" providerId="LiveId" clId="{70909722-392E-4B39-8DDB-145D93C7A34C}" dt="2021-08-09T07:18:12.271" v="1773" actId="1036"/>
          <ac:grpSpMkLst>
            <pc:docMk/>
            <pc:sldMk cId="876330626" sldId="266"/>
            <ac:grpSpMk id="4" creationId="{E03A648D-F6D9-49EC-A5C3-74E01511BEC2}"/>
          </ac:grpSpMkLst>
        </pc:grpChg>
        <pc:grpChg chg="add mod">
          <ac:chgData name="kim sangho" userId="1ee5dac9ac6da95e" providerId="LiveId" clId="{70909722-392E-4B39-8DDB-145D93C7A34C}" dt="2021-08-09T07:21:21.198" v="1800" actId="164"/>
          <ac:grpSpMkLst>
            <pc:docMk/>
            <pc:sldMk cId="876330626" sldId="266"/>
            <ac:grpSpMk id="6" creationId="{D38BD4EC-07B4-4167-8813-CD75A4641881}"/>
          </ac:grpSpMkLst>
        </pc:grpChg>
        <pc:grpChg chg="del">
          <ac:chgData name="kim sangho" userId="1ee5dac9ac6da95e" providerId="LiveId" clId="{70909722-392E-4B39-8DDB-145D93C7A34C}" dt="2021-08-09T06:11:39.108" v="1232" actId="478"/>
          <ac:grpSpMkLst>
            <pc:docMk/>
            <pc:sldMk cId="876330626" sldId="266"/>
            <ac:grpSpMk id="10" creationId="{997F233C-CBAD-4C36-90C3-4E27F5809E10}"/>
          </ac:grpSpMkLst>
        </pc:grpChg>
        <pc:grpChg chg="del">
          <ac:chgData name="kim sangho" userId="1ee5dac9ac6da95e" providerId="LiveId" clId="{70909722-392E-4B39-8DDB-145D93C7A34C}" dt="2021-08-09T06:11:39.761" v="1233" actId="478"/>
          <ac:grpSpMkLst>
            <pc:docMk/>
            <pc:sldMk cId="876330626" sldId="266"/>
            <ac:grpSpMk id="13" creationId="{294D26C9-A0F6-414B-86A1-7DE26305C9F9}"/>
          </ac:grpSpMkLst>
        </pc:grpChg>
        <pc:grpChg chg="add del mod">
          <ac:chgData name="kim sangho" userId="1ee5dac9ac6da95e" providerId="LiveId" clId="{70909722-392E-4B39-8DDB-145D93C7A34C}" dt="2021-08-09T07:13:31.461" v="1661"/>
          <ac:grpSpMkLst>
            <pc:docMk/>
            <pc:sldMk cId="876330626" sldId="266"/>
            <ac:grpSpMk id="16" creationId="{D84ED988-C168-4886-AEB3-8C18C94DC7B1}"/>
          </ac:grpSpMkLst>
        </pc:grpChg>
        <pc:grpChg chg="add mod">
          <ac:chgData name="kim sangho" userId="1ee5dac9ac6da95e" providerId="LiveId" clId="{70909722-392E-4B39-8DDB-145D93C7A34C}" dt="2021-08-09T07:14:37.455" v="1690" actId="1076"/>
          <ac:grpSpMkLst>
            <pc:docMk/>
            <pc:sldMk cId="876330626" sldId="266"/>
            <ac:grpSpMk id="20" creationId="{97D02567-CDCC-4842-9190-CD84A01EB0BF}"/>
          </ac:grpSpMkLst>
        </pc:grpChg>
        <pc:picChg chg="add mod">
          <ac:chgData name="kim sangho" userId="1ee5dac9ac6da95e" providerId="LiveId" clId="{70909722-392E-4B39-8DDB-145D93C7A34C}" dt="2021-08-09T07:18:11.197" v="1771" actId="164"/>
          <ac:picMkLst>
            <pc:docMk/>
            <pc:sldMk cId="876330626" sldId="266"/>
            <ac:picMk id="14" creationId="{FA3C94FF-CCD5-4D29-877F-8EA195BC4D51}"/>
          </ac:picMkLst>
        </pc:picChg>
        <pc:picChg chg="add mod">
          <ac:chgData name="kim sangho" userId="1ee5dac9ac6da95e" providerId="LiveId" clId="{70909722-392E-4B39-8DDB-145D93C7A34C}" dt="2021-08-09T07:21:21.198" v="1800" actId="164"/>
          <ac:picMkLst>
            <pc:docMk/>
            <pc:sldMk cId="876330626" sldId="266"/>
            <ac:picMk id="15" creationId="{7EE288E1-D3EC-40A4-9B69-52427D35B586}"/>
          </ac:picMkLst>
        </pc:picChg>
        <pc:picChg chg="mod">
          <ac:chgData name="kim sangho" userId="1ee5dac9ac6da95e" providerId="LiveId" clId="{70909722-392E-4B39-8DDB-145D93C7A34C}" dt="2021-08-09T07:12:08.439" v="1658"/>
          <ac:picMkLst>
            <pc:docMk/>
            <pc:sldMk cId="876330626" sldId="266"/>
            <ac:picMk id="17" creationId="{B6D67AE8-EE6A-43E6-9CDB-B217BE715F25}"/>
          </ac:picMkLst>
        </pc:picChg>
        <pc:picChg chg="mod">
          <ac:chgData name="kim sangho" userId="1ee5dac9ac6da95e" providerId="LiveId" clId="{70909722-392E-4B39-8DDB-145D93C7A34C}" dt="2021-08-09T07:14:33.102" v="1689"/>
          <ac:picMkLst>
            <pc:docMk/>
            <pc:sldMk cId="876330626" sldId="266"/>
            <ac:picMk id="21" creationId="{9A1D1044-D961-4F0C-89BE-1BEB0FE0D8EE}"/>
          </ac:picMkLst>
        </pc:picChg>
      </pc:sldChg>
      <pc:sldChg chg="del">
        <pc:chgData name="kim sangho" userId="1ee5dac9ac6da95e" providerId="LiveId" clId="{70909722-392E-4B39-8DDB-145D93C7A34C}" dt="2021-08-09T03:56:50.996" v="760" actId="47"/>
        <pc:sldMkLst>
          <pc:docMk/>
          <pc:sldMk cId="925543798" sldId="267"/>
        </pc:sldMkLst>
      </pc:sldChg>
      <pc:sldChg chg="addSp delSp modSp add del mod">
        <pc:chgData name="kim sangho" userId="1ee5dac9ac6da95e" providerId="LiveId" clId="{70909722-392E-4B39-8DDB-145D93C7A34C}" dt="2021-08-09T06:38:46.136" v="1445" actId="47"/>
        <pc:sldMkLst>
          <pc:docMk/>
          <pc:sldMk cId="1230544792" sldId="267"/>
        </pc:sldMkLst>
        <pc:spChg chg="mod">
          <ac:chgData name="kim sangho" userId="1ee5dac9ac6da95e" providerId="LiveId" clId="{70909722-392E-4B39-8DDB-145D93C7A34C}" dt="2021-08-09T06:15:20.407" v="1260" actId="20577"/>
          <ac:spMkLst>
            <pc:docMk/>
            <pc:sldMk cId="1230544792" sldId="267"/>
            <ac:spMk id="2" creationId="{00000000-0000-0000-0000-000000000000}"/>
          </ac:spMkLst>
        </pc:spChg>
        <pc:spChg chg="mod">
          <ac:chgData name="kim sangho" userId="1ee5dac9ac6da95e" providerId="LiveId" clId="{70909722-392E-4B39-8DDB-145D93C7A34C}" dt="2021-08-09T06:17:53.570" v="1286" actId="20577"/>
          <ac:spMkLst>
            <pc:docMk/>
            <pc:sldMk cId="1230544792" sldId="267"/>
            <ac:spMk id="3" creationId="{00000000-0000-0000-0000-000000000000}"/>
          </ac:spMkLst>
        </pc:spChg>
        <pc:picChg chg="add mod">
          <ac:chgData name="kim sangho" userId="1ee5dac9ac6da95e" providerId="LiveId" clId="{70909722-392E-4B39-8DDB-145D93C7A34C}" dt="2021-08-09T06:17:56.123" v="1287" actId="1076"/>
          <ac:picMkLst>
            <pc:docMk/>
            <pc:sldMk cId="1230544792" sldId="267"/>
            <ac:picMk id="6" creationId="{A1085BD8-4C14-4082-8299-83E6B0C7FFC4}"/>
          </ac:picMkLst>
        </pc:picChg>
        <pc:picChg chg="add mod">
          <ac:chgData name="kim sangho" userId="1ee5dac9ac6da95e" providerId="LiveId" clId="{70909722-392E-4B39-8DDB-145D93C7A34C}" dt="2021-08-09T06:18:52.541" v="1289" actId="1076"/>
          <ac:picMkLst>
            <pc:docMk/>
            <pc:sldMk cId="1230544792" sldId="267"/>
            <ac:picMk id="7" creationId="{1B29CC2F-2637-48FC-BB94-EF9C7C08CEB8}"/>
          </ac:picMkLst>
        </pc:picChg>
        <pc:picChg chg="add del mod">
          <ac:chgData name="kim sangho" userId="1ee5dac9ac6da95e" providerId="LiveId" clId="{70909722-392E-4B39-8DDB-145D93C7A34C}" dt="2021-08-09T06:19:07.941" v="1292" actId="478"/>
          <ac:picMkLst>
            <pc:docMk/>
            <pc:sldMk cId="1230544792" sldId="267"/>
            <ac:picMk id="8" creationId="{02F4AF66-7C3A-4363-B1D8-55E8EF790CA8}"/>
          </ac:picMkLst>
        </pc:picChg>
        <pc:picChg chg="del">
          <ac:chgData name="kim sangho" userId="1ee5dac9ac6da95e" providerId="LiveId" clId="{70909722-392E-4B39-8DDB-145D93C7A34C}" dt="2021-08-09T06:16:07.696" v="1277" actId="478"/>
          <ac:picMkLst>
            <pc:docMk/>
            <pc:sldMk cId="1230544792" sldId="267"/>
            <ac:picMk id="14" creationId="{FA3C94FF-CCD5-4D29-877F-8EA195BC4D51}"/>
          </ac:picMkLst>
        </pc:picChg>
      </pc:sldChg>
      <pc:sldChg chg="del">
        <pc:chgData name="kim sangho" userId="1ee5dac9ac6da95e" providerId="LiveId" clId="{70909722-392E-4B39-8DDB-145D93C7A34C}" dt="2021-08-09T03:56:50.996" v="760" actId="47"/>
        <pc:sldMkLst>
          <pc:docMk/>
          <pc:sldMk cId="3384515455" sldId="268"/>
        </pc:sldMkLst>
      </pc:sldChg>
      <pc:sldChg chg="modSp del mod">
        <pc:chgData name="kim sangho" userId="1ee5dac9ac6da95e" providerId="LiveId" clId="{70909722-392E-4B39-8DDB-145D93C7A34C}" dt="2021-08-09T03:56:50.996" v="760" actId="47"/>
        <pc:sldMkLst>
          <pc:docMk/>
          <pc:sldMk cId="2484528994" sldId="269"/>
        </pc:sldMkLst>
        <pc:spChg chg="mod">
          <ac:chgData name="kim sangho" userId="1ee5dac9ac6da95e" providerId="LiveId" clId="{70909722-392E-4B39-8DDB-145D93C7A34C}" dt="2021-08-09T03:56:30.378" v="759" actId="15"/>
          <ac:spMkLst>
            <pc:docMk/>
            <pc:sldMk cId="2484528994" sldId="269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9918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2027" y="1"/>
            <a:ext cx="4279918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8EA99-A9F9-45F0-9682-249626F98F9C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379"/>
            <a:ext cx="4279918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2027" y="6456379"/>
            <a:ext cx="4279918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4ED77-EA8A-4120-9450-BE0071B12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9453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8842" cy="339884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굴림"/>
                <a:ea typeface="굴림"/>
              </a:defRPr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3125" y="0"/>
            <a:ext cx="4278842" cy="339884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 smtClean="0">
                <a:latin typeface="굴림"/>
                <a:ea typeface="굴림"/>
              </a:defRPr>
            </a:lvl1pPr>
          </a:lstStyle>
          <a:p>
            <a:pPr>
              <a:defRPr lang="ko-KR"/>
            </a:pPr>
            <a:fld id="{5DDC1E98-835C-4C04-B6FF-B984910879BA}" type="datetime1">
              <a:rPr lang="ko-KR" altLang="en-US" smtClean="0"/>
              <a:pPr>
                <a:defRPr lang="ko-KR"/>
              </a:pPr>
              <a:t>2021-08-10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238500" y="509588"/>
            <a:ext cx="339725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425" y="3228896"/>
            <a:ext cx="7899400" cy="305895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278842" cy="339884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굴림"/>
                <a:ea typeface="굴림"/>
              </a:defRPr>
            </a:lvl1pPr>
          </a:lstStyle>
          <a:p>
            <a:pPr>
              <a:defRPr lang="ko-KR"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3125" y="6456612"/>
            <a:ext cx="4278842" cy="339884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 smtClean="0">
                <a:latin typeface="굴림"/>
                <a:ea typeface="굴림"/>
              </a:defRPr>
            </a:lvl1pPr>
          </a:lstStyle>
          <a:p>
            <a:pPr>
              <a:defRPr lang="ko-KR"/>
            </a:pPr>
            <a:fld id="{1C7D350D-0B39-41CD-B0BD-62D9DB6D10DA}" type="slidenum">
              <a:rPr lang="ko-KR" altLang="en-US"/>
              <a:pPr>
                <a:defRPr lang="ko-KR"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9125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 lvl="0">
              <a:defRPr lang="ko-KR" altLang="en-US"/>
            </a:pPr>
            <a:fld id="{A91A281E-5880-4E31-BD6E-5AB552412A54}" type="slidenum">
              <a:rPr lang="ko-KR" altLang="en-US">
                <a:latin typeface="굴림"/>
                <a:ea typeface="굴림"/>
              </a:rPr>
              <a:pPr lvl="0">
                <a:defRPr lang="ko-KR" altLang="en-US"/>
              </a:pPr>
              <a:t>1</a:t>
            </a:fld>
            <a:endParaRPr lang="ko-KR" altLang="en-US"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72886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143125" y="1531938"/>
            <a:ext cx="5149850" cy="1587"/>
            <a:chOff x="1292" y="1236"/>
            <a:chExt cx="3244" cy="1"/>
          </a:xfrm>
        </p:grpSpPr>
        <p:sp>
          <p:nvSpPr>
            <p:cNvPr id="5" name="Line 14"/>
            <p:cNvSpPr>
              <a:spLocks noChangeShapeType="1"/>
            </p:cNvSpPr>
            <p:nvPr/>
          </p:nvSpPr>
          <p:spPr bwMode="auto">
            <a:xfrm rot="10800000" flipV="1">
              <a:off x="4448" y="1236"/>
              <a:ext cx="46" cy="0"/>
            </a:xfrm>
            <a:prstGeom prst="line">
              <a:avLst/>
            </a:prstGeom>
            <a:noFill/>
            <a:ln w="38100">
              <a:solidFill>
                <a:srgbClr val="BC1A1A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6" name="Line 15"/>
            <p:cNvSpPr>
              <a:spLocks noChangeShapeType="1"/>
            </p:cNvSpPr>
            <p:nvPr/>
          </p:nvSpPr>
          <p:spPr bwMode="auto">
            <a:xfrm rot="10800000" flipV="1">
              <a:off x="1292" y="1237"/>
              <a:ext cx="3130" cy="0"/>
            </a:xfrm>
            <a:prstGeom prst="line">
              <a:avLst/>
            </a:prstGeom>
            <a:noFill/>
            <a:ln w="38100">
              <a:solidFill>
                <a:srgbClr val="BC1A1A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 rot="10800000" flipV="1">
              <a:off x="4514" y="1236"/>
              <a:ext cx="22" cy="0"/>
            </a:xfrm>
            <a:prstGeom prst="line">
              <a:avLst/>
            </a:prstGeom>
            <a:noFill/>
            <a:ln w="38100">
              <a:solidFill>
                <a:srgbClr val="BC1A1A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</p:grpSp>
      <p:grpSp>
        <p:nvGrpSpPr>
          <p:cNvPr id="8" name="그룹 7"/>
          <p:cNvGrpSpPr>
            <a:grpSpLocks/>
          </p:cNvGrpSpPr>
          <p:nvPr/>
        </p:nvGrpSpPr>
        <p:grpSpPr bwMode="auto">
          <a:xfrm>
            <a:off x="1851025" y="2593975"/>
            <a:ext cx="5149850" cy="0"/>
            <a:chOff x="1851025" y="2593975"/>
            <a:chExt cx="5149850" cy="0"/>
          </a:xfrm>
        </p:grpSpPr>
        <p:sp>
          <p:nvSpPr>
            <p:cNvPr id="9" name="Line 10"/>
            <p:cNvSpPr>
              <a:spLocks noChangeShapeType="1"/>
            </p:cNvSpPr>
            <p:nvPr/>
          </p:nvSpPr>
          <p:spPr bwMode="auto">
            <a:xfrm flipV="1">
              <a:off x="1917700" y="2593975"/>
              <a:ext cx="73025" cy="0"/>
            </a:xfrm>
            <a:prstGeom prst="line">
              <a:avLst/>
            </a:prstGeom>
            <a:noFill/>
            <a:ln w="38100">
              <a:solidFill>
                <a:srgbClr val="2E86D6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10" name="Line 11"/>
            <p:cNvSpPr>
              <a:spLocks noChangeShapeType="1"/>
            </p:cNvSpPr>
            <p:nvPr/>
          </p:nvSpPr>
          <p:spPr bwMode="auto">
            <a:xfrm flipV="1">
              <a:off x="2032000" y="2593975"/>
              <a:ext cx="4968875" cy="0"/>
            </a:xfrm>
            <a:prstGeom prst="line">
              <a:avLst/>
            </a:prstGeom>
            <a:noFill/>
            <a:ln w="38100">
              <a:solidFill>
                <a:srgbClr val="2E86D6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 flipV="1">
              <a:off x="1851025" y="2593975"/>
              <a:ext cx="34925" cy="0"/>
            </a:xfrm>
            <a:prstGeom prst="line">
              <a:avLst/>
            </a:prstGeom>
            <a:noFill/>
            <a:ln w="38100">
              <a:solidFill>
                <a:srgbClr val="2E86D6"/>
              </a:solidFill>
              <a:round/>
              <a:headEnd/>
              <a:tailEnd/>
            </a:ln>
            <a:effectLst/>
          </p:spPr>
          <p:txBody>
            <a:bodyPr lIns="92063" tIns="46032" rIns="92063" bIns="46032"/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</p:grp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6357938"/>
            <a:ext cx="9144000" cy="500062"/>
          </a:xfrm>
          <a:prstGeom prst="rect">
            <a:avLst/>
          </a:prstGeom>
          <a:solidFill>
            <a:srgbClr val="2F5B9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i="1">
              <a:solidFill>
                <a:schemeClr val="accent2"/>
              </a:solidFill>
              <a:latin typeface="Arial Black" pitchFamily="34" charset="0"/>
              <a:ea typeface="+mn-ea"/>
            </a:endParaRPr>
          </a:p>
        </p:txBody>
      </p:sp>
      <p:pic>
        <p:nvPicPr>
          <p:cNvPr id="13" name="Picture 2" descr="G:\연구실 작업\학교로고\logo&amp;ui(01)\globalsymbol_home_large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4052" y="3159795"/>
            <a:ext cx="1072755" cy="14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14488"/>
            <a:ext cx="7772400" cy="584775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214950"/>
            <a:ext cx="6400800" cy="928694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1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6F2D3-5EBF-4646-8D54-57B4640E3544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E3C06-01D0-4FD7-A36D-E12577D0C2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695046-5271-4B15-989B-96D72EE80534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6651F-465B-49B8-97EB-11059EB130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D24567-5A97-401E-93F2-17881287B515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3F5387-46E3-44A3-9156-03693082E0F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097088" y="0"/>
            <a:ext cx="7046912" cy="909638"/>
          </a:xfrm>
          <a:prstGeom prst="rect">
            <a:avLst/>
          </a:prstGeom>
          <a:gradFill rotWithShape="1">
            <a:gsLst>
              <a:gs pos="0">
                <a:srgbClr val="B4AEAC"/>
              </a:gs>
              <a:gs pos="100000">
                <a:schemeClr val="bg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92063" tIns="46032" rIns="92063" bIns="46032" anchor="ctr">
            <a:spAutoFit/>
          </a:bodyPr>
          <a:lstStyle/>
          <a:p>
            <a:pPr algn="ctr" fontAlgn="auto" latinLnBrk="0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Clr>
                <a:srgbClr val="808080"/>
              </a:buClr>
              <a:buSzPct val="80000"/>
              <a:buFont typeface="Monotype Sorts" pitchFamily="2" charset="2"/>
              <a:buNone/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763"/>
            <a:ext cx="2097088" cy="9144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" name="Line 37"/>
          <p:cNvSpPr>
            <a:spLocks noChangeShapeType="1"/>
          </p:cNvSpPr>
          <p:nvPr/>
        </p:nvSpPr>
        <p:spPr bwMode="auto">
          <a:xfrm>
            <a:off x="928688" y="949791"/>
            <a:ext cx="84137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33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7" name="Line 38"/>
          <p:cNvSpPr>
            <a:spLocks noChangeShapeType="1"/>
          </p:cNvSpPr>
          <p:nvPr/>
        </p:nvSpPr>
        <p:spPr bwMode="auto">
          <a:xfrm>
            <a:off x="1058863" y="945448"/>
            <a:ext cx="8026400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33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8" name="Line 39"/>
          <p:cNvSpPr>
            <a:spLocks noChangeShapeType="1"/>
          </p:cNvSpPr>
          <p:nvPr/>
        </p:nvSpPr>
        <p:spPr bwMode="auto">
          <a:xfrm>
            <a:off x="852488" y="949791"/>
            <a:ext cx="39687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33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9" name="Line 67"/>
          <p:cNvSpPr>
            <a:spLocks noChangeShapeType="1"/>
          </p:cNvSpPr>
          <p:nvPr/>
        </p:nvSpPr>
        <p:spPr bwMode="auto">
          <a:xfrm rot="10800000" flipV="1">
            <a:off x="7962900" y="6357938"/>
            <a:ext cx="82550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8700000" algn="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0" name="Line 68"/>
          <p:cNvSpPr>
            <a:spLocks noChangeShapeType="1"/>
          </p:cNvSpPr>
          <p:nvPr/>
        </p:nvSpPr>
        <p:spPr bwMode="auto">
          <a:xfrm rot="10800000" flipV="1">
            <a:off x="19050" y="6357938"/>
            <a:ext cx="7897813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8700000" algn="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1" name="Line 69"/>
          <p:cNvSpPr>
            <a:spLocks noChangeShapeType="1"/>
          </p:cNvSpPr>
          <p:nvPr/>
        </p:nvSpPr>
        <p:spPr bwMode="auto">
          <a:xfrm rot="10800000" flipV="1">
            <a:off x="8080375" y="6357938"/>
            <a:ext cx="39688" cy="0"/>
          </a:xfrm>
          <a:prstGeom prst="line">
            <a:avLst/>
          </a:prstGeom>
          <a:noFill/>
          <a:ln w="28575">
            <a:solidFill>
              <a:srgbClr val="00246C"/>
            </a:solidFill>
            <a:round/>
            <a:headEnd/>
            <a:tailEnd/>
          </a:ln>
          <a:effectLst>
            <a:outerShdw blurRad="50800" dist="38100" dir="8700000" algn="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lIns="92063" tIns="46032" rIns="92063" bIns="46032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3763" y="1067220"/>
            <a:ext cx="8229600" cy="5214937"/>
          </a:xfrm>
        </p:spPr>
        <p:txBody>
          <a:bodyPr/>
          <a:lstStyle>
            <a:lvl1pPr>
              <a:defRPr sz="1800" b="1" baseline="0">
                <a:latin typeface="Arial" pitchFamily="34" charset="0"/>
                <a:ea typeface="굴림" pitchFamily="50" charset="-127"/>
                <a:cs typeface="Arial" pitchFamily="34" charset="0"/>
              </a:defRPr>
            </a:lvl1pPr>
            <a:lvl2pPr>
              <a:defRPr baseline="0">
                <a:latin typeface="Arial" pitchFamily="34" charset="0"/>
                <a:ea typeface="굴림" pitchFamily="50" charset="-127"/>
              </a:defRPr>
            </a:lvl2pPr>
            <a:lvl3pPr>
              <a:defRPr baseline="0">
                <a:latin typeface="Arial" pitchFamily="34" charset="0"/>
                <a:ea typeface="굴림" pitchFamily="50" charset="-127"/>
              </a:defRPr>
            </a:lvl3pPr>
            <a:lvl4pPr>
              <a:defRPr sz="1300" baseline="0">
                <a:latin typeface="Arial" pitchFamily="34" charset="0"/>
                <a:ea typeface="굴림" pitchFamily="50" charset="-127"/>
              </a:defRPr>
            </a:lvl4pPr>
            <a:lvl5pPr>
              <a:defRPr sz="1200" baseline="0">
                <a:latin typeface="Arial" pitchFamily="34" charset="0"/>
                <a:ea typeface="굴림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44DBE5-1AAB-4073-8700-02C47367F440}" type="datetime1">
              <a:rPr lang="ko-KR" altLang="en-US" smtClean="0"/>
              <a:t>2021-08-10</a:t>
            </a:fld>
            <a:endParaRPr lang="ko-KR" altLang="en-US" dirty="0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75A99-9812-4B35-BBF2-9B85D43CF9E7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74F45F-C103-4E08-8BBE-EAF61B0B61CF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E5862F-E7C3-4F3F-9EE3-198992DB67B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CAF61-8CD5-4A60-AB41-2967360CC1BF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C6E5DC-E55E-48D1-B04A-C5E9AC1807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723AE-EBAA-4690-9E20-01CF92B4CEBA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C72D00-8A7A-4715-855D-EDFA7B1FF15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CAA33C-300D-408A-A266-ECF02BDE4B14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C43F9-A73C-424C-B74F-E55E854E13D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98FFE-EAFB-42D5-A923-B4E6D9B65952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16642F-5087-4E74-B137-73F3DC9CEC9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EAC4B-0083-46A2-97CA-D105C9C8F893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5869B3-DED7-4CB0-8EFC-8CA973843BA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57B01-EF36-44A9-930B-B4189E3B8FA8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983921-9522-418E-802E-4592CF51EA4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"/>
          <p:cNvPicPr>
            <a:picLocks noChangeAspect="1" noChangeArrowheads="1"/>
          </p:cNvPicPr>
          <p:nvPr/>
        </p:nvPicPr>
        <p:blipFill>
          <a:blip r:embed="rId13" cstate="print">
            <a:lum bright="48000" contrast="-44000"/>
          </a:blip>
          <a:srcRect l="4294" t="26974" r="63945" b="28801"/>
          <a:stretch>
            <a:fillRect/>
          </a:stretch>
        </p:blipFill>
        <p:spPr bwMode="auto">
          <a:xfrm rot="-1804855">
            <a:off x="3813175" y="833438"/>
            <a:ext cx="4340225" cy="4533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pSp>
        <p:nvGrpSpPr>
          <p:cNvPr id="1027" name="Group 2"/>
          <p:cNvGrpSpPr>
            <a:grpSpLocks/>
          </p:cNvGrpSpPr>
          <p:nvPr/>
        </p:nvGrpSpPr>
        <p:grpSpPr bwMode="auto">
          <a:xfrm rot="1325386">
            <a:off x="1081088" y="2517775"/>
            <a:ext cx="3033712" cy="3186113"/>
            <a:chOff x="476" y="445"/>
            <a:chExt cx="2734" cy="2856"/>
          </a:xfrm>
        </p:grpSpPr>
        <p:pic>
          <p:nvPicPr>
            <p:cNvPr id="1036" name="Picture 3"/>
            <p:cNvPicPr>
              <a:picLocks noChangeAspect="1" noChangeArrowheads="1"/>
            </p:cNvPicPr>
            <p:nvPr/>
          </p:nvPicPr>
          <p:blipFill>
            <a:blip r:embed="rId13" cstate="print">
              <a:lum bright="48000" contrast="-44000"/>
            </a:blip>
            <a:srcRect l="4294" t="26974" r="63945" b="28801"/>
            <a:stretch>
              <a:fillRect/>
            </a:stretch>
          </p:blipFill>
          <p:spPr bwMode="auto">
            <a:xfrm>
              <a:off x="476" y="445"/>
              <a:ext cx="2734" cy="285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476" y="445"/>
              <a:ext cx="2734" cy="2856"/>
            </a:xfrm>
            <a:prstGeom prst="rect">
              <a:avLst/>
            </a:prstGeom>
            <a:solidFill>
              <a:srgbClr val="CCFFCC">
                <a:alpha val="20000"/>
              </a:srgb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92063" tIns="46032" rIns="92063" bIns="46032" anchor="ctr">
              <a:spAutoFit/>
            </a:bodyPr>
            <a:lstStyle/>
            <a:p>
              <a:pPr algn="ctr" fontAlgn="auto" latinLnBrk="0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Monotype Sorts" pitchFamily="2" charset="2"/>
                <a:buNone/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</p:grpSp>
      <p:sp>
        <p:nvSpPr>
          <p:cNvPr id="1028" name="제목 개체 틀 1"/>
          <p:cNvSpPr>
            <a:spLocks noGrp="1"/>
          </p:cNvSpPr>
          <p:nvPr>
            <p:ph type="title"/>
          </p:nvPr>
        </p:nvSpPr>
        <p:spPr bwMode="auto">
          <a:xfrm>
            <a:off x="2286000" y="131763"/>
            <a:ext cx="6400800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9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071563"/>
            <a:ext cx="8229600" cy="521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7191716-C440-472B-8838-6A0FA31B97EE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89DD05D-5A7E-48F9-AC93-B3D6E35F5ED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pic>
        <p:nvPicPr>
          <p:cNvPr id="1035" name="Picture 13" descr="C:\Users\Administrator\Desktop\사본 - globalsymbol_china2_large.bmp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25392" y="6447531"/>
            <a:ext cx="14462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5903943" y="6500834"/>
            <a:ext cx="3025775" cy="24622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HY바다L" pitchFamily="18" charset="-127"/>
                <a:cs typeface="굴림" pitchFamily="50" charset="-127"/>
              </a:rPr>
              <a:t>Pattern Recognition &amp; Machine Learning Laboratory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hf sldNum="0"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lang="ko-KR" altLang="en-US" sz="3200" b="1" kern="1200" dirty="0">
          <a:solidFill>
            <a:srgbClr val="CC6600"/>
          </a:solidFill>
          <a:latin typeface="Arial Black" pitchFamily="34" charset="0"/>
          <a:ea typeface="HY견고딕" pitchFamily="18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 Black" pitchFamily="34" charset="0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3200" b="1" kern="1200">
          <a:solidFill>
            <a:schemeClr val="tx1"/>
          </a:solidFill>
          <a:latin typeface="+mn-lt"/>
          <a:ea typeface="굴림" pitchFamily="50" charset="-127"/>
          <a:cs typeface="Arial" pitchFamily="34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 b="1" kern="1200">
          <a:solidFill>
            <a:srgbClr val="3364C8"/>
          </a:solidFill>
          <a:latin typeface="+mn-lt"/>
          <a:ea typeface="굴림" pitchFamily="50" charset="-127"/>
          <a:cs typeface="Arial" pitchFamily="34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400" b="1" kern="1200">
          <a:solidFill>
            <a:srgbClr val="8A008A"/>
          </a:solidFill>
          <a:latin typeface="+mn-lt"/>
          <a:ea typeface="굴림" pitchFamily="50" charset="-127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400" b="1" kern="1200">
          <a:solidFill>
            <a:srgbClr val="254061"/>
          </a:solidFill>
          <a:latin typeface="+mn-lt"/>
          <a:ea typeface="굴림" pitchFamily="50" charset="-127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400" b="1" kern="1200">
          <a:solidFill>
            <a:srgbClr val="262626"/>
          </a:solidFill>
          <a:latin typeface="+mn-lt"/>
          <a:ea typeface="굴림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584200"/>
          </a:xfrm>
        </p:spPr>
        <p:txBody>
          <a:bodyPr>
            <a:noAutofit/>
          </a:bodyPr>
          <a:lstStyle/>
          <a:p>
            <a:pPr>
              <a:defRPr lang="ko-KR"/>
            </a:pPr>
            <a:r>
              <a:rPr lang="en-US" altLang="ko-KR" sz="2800" dirty="0"/>
              <a:t>Fully Convolutional Networks</a:t>
            </a:r>
            <a:endParaRPr lang="ko-KR" altLang="en-US" sz="2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214938"/>
            <a:ext cx="6400800" cy="928687"/>
          </a:xfrm>
        </p:spPr>
        <p:txBody>
          <a:bodyPr>
            <a:normAutofit/>
          </a:bodyPr>
          <a:lstStyle/>
          <a:p>
            <a:pPr>
              <a:defRPr lang="ko-KR" altLang="en-US"/>
            </a:pPr>
            <a:r>
              <a:rPr lang="en-US" altLang="ko-KR" dirty="0">
                <a:latin typeface="Arial" panose="020B0604020202020204" pitchFamily="34" charset="0"/>
              </a:rPr>
              <a:t>Pattern Recognition &amp; Machine Learning Laboratory</a:t>
            </a:r>
          </a:p>
          <a:p>
            <a:pPr>
              <a:defRPr lang="ko-KR" altLang="en-US"/>
            </a:pPr>
            <a:r>
              <a:rPr lang="en-US" altLang="ko-KR" dirty="0">
                <a:latin typeface="Arial" panose="020B0604020202020204" pitchFamily="34" charset="0"/>
              </a:rPr>
              <a:t> Sangho Kim</a:t>
            </a:r>
          </a:p>
          <a:p>
            <a:pPr>
              <a:defRPr lang="ko-KR" altLang="en-US"/>
            </a:pPr>
            <a:r>
              <a:rPr lang="en-US" altLang="ko-KR" dirty="0">
                <a:latin typeface="Arial" panose="020B0604020202020204" pitchFamily="34" charset="0"/>
              </a:rPr>
              <a:t>Aug 10, 2021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3762" y="1067220"/>
            <a:ext cx="8474721" cy="5214937"/>
          </a:xfrm>
        </p:spPr>
        <p:txBody>
          <a:bodyPr/>
          <a:lstStyle/>
          <a:p>
            <a:r>
              <a:rPr lang="en-US" altLang="ko-KR" dirty="0"/>
              <a:t>Classification</a:t>
            </a:r>
          </a:p>
          <a:p>
            <a:pPr lvl="1"/>
            <a:r>
              <a:rPr lang="en-US" altLang="ko-KR" dirty="0"/>
              <a:t>Determine which objects are in the image and assign class labels</a:t>
            </a:r>
          </a:p>
          <a:p>
            <a:pPr lvl="2"/>
            <a:r>
              <a:rPr lang="en-US" altLang="ko-KR" dirty="0" err="1"/>
              <a:t>AlexNet</a:t>
            </a:r>
            <a:r>
              <a:rPr lang="en-US" altLang="ko-KR" dirty="0"/>
              <a:t>, </a:t>
            </a:r>
            <a:r>
              <a:rPr lang="en-US" altLang="ko-KR" dirty="0" err="1"/>
              <a:t>VGGNet</a:t>
            </a:r>
            <a:r>
              <a:rPr lang="en-US" altLang="ko-KR" dirty="0"/>
              <a:t>, </a:t>
            </a:r>
            <a:r>
              <a:rPr lang="en-US" altLang="ko-KR" dirty="0" err="1"/>
              <a:t>GoogleNet</a:t>
            </a:r>
            <a:endParaRPr lang="en-US" altLang="ko-KR" dirty="0"/>
          </a:p>
          <a:p>
            <a:r>
              <a:rPr lang="en-US" altLang="ko-KR" dirty="0"/>
              <a:t>Detection</a:t>
            </a:r>
          </a:p>
          <a:p>
            <a:pPr lvl="1"/>
            <a:r>
              <a:rPr lang="en-US" altLang="ko-KR" dirty="0"/>
              <a:t>Determine what objects are in the image and specify where they are in the image</a:t>
            </a:r>
          </a:p>
          <a:p>
            <a:pPr lvl="2"/>
            <a:r>
              <a:rPr lang="en-US" altLang="ko-KR" dirty="0"/>
              <a:t>R-CNN, Fast R-CNN, Faster R-CNN</a:t>
            </a:r>
          </a:p>
          <a:p>
            <a:r>
              <a:rPr lang="en-US" altLang="ko-KR" dirty="0"/>
              <a:t>Segmentation</a:t>
            </a:r>
          </a:p>
          <a:p>
            <a:pPr lvl="1"/>
            <a:r>
              <a:rPr lang="en-US" altLang="ko-KR" dirty="0"/>
              <a:t>Separate meaningful objects in pixels from the image</a:t>
            </a:r>
          </a:p>
          <a:p>
            <a:pPr lvl="2"/>
            <a:r>
              <a:rPr lang="en-US" altLang="ko-KR" dirty="0"/>
              <a:t>Fully Convolutional Networks (FCN)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DCF185-4EC3-496B-98EF-C08C21FCD8E3}"/>
              </a:ext>
            </a:extLst>
          </p:cNvPr>
          <p:cNvGrpSpPr/>
          <p:nvPr/>
        </p:nvGrpSpPr>
        <p:grpSpPr>
          <a:xfrm>
            <a:off x="861353" y="4333841"/>
            <a:ext cx="7659537" cy="1651443"/>
            <a:chOff x="769808" y="4689140"/>
            <a:chExt cx="7659537" cy="1651443"/>
          </a:xfrm>
        </p:grpSpPr>
        <p:pic>
          <p:nvPicPr>
            <p:cNvPr id="5" name="그림 4" descr="텍스트, 포유류이(가) 표시된 사진&#10;&#10;자동 생성된 설명">
              <a:extLst>
                <a:ext uri="{FF2B5EF4-FFF2-40B4-BE49-F238E27FC236}">
                  <a16:creationId xmlns:a16="http://schemas.microsoft.com/office/drawing/2014/main" id="{5102F010-B67D-46AB-BCB0-E3FFB0A7D4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857"/>
            <a:stretch/>
          </p:blipFill>
          <p:spPr>
            <a:xfrm>
              <a:off x="769808" y="4689140"/>
              <a:ext cx="3979206" cy="147616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313B48-8E20-4999-B569-013672FC5870}"/>
                </a:ext>
              </a:extLst>
            </p:cNvPr>
            <p:cNvSpPr txBox="1"/>
            <p:nvPr/>
          </p:nvSpPr>
          <p:spPr>
            <a:xfrm>
              <a:off x="2663788" y="6094362"/>
              <a:ext cx="37511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Comparison of different visual recognition tasks</a:t>
              </a:r>
            </a:p>
          </p:txBody>
        </p:sp>
        <p:pic>
          <p:nvPicPr>
            <p:cNvPr id="17" name="그림 16" descr="텍스트, 포유류이(가) 표시된 사진&#10;&#10;자동 생성된 설명">
              <a:extLst>
                <a:ext uri="{FF2B5EF4-FFF2-40B4-BE49-F238E27FC236}">
                  <a16:creationId xmlns:a16="http://schemas.microsoft.com/office/drawing/2014/main" id="{C1444E0A-33FD-4194-9CBB-1636EA21D1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3" t="48682" b="2174"/>
            <a:stretch/>
          </p:blipFill>
          <p:spPr>
            <a:xfrm>
              <a:off x="4572000" y="4689140"/>
              <a:ext cx="3857345" cy="14761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235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Fully Convolutional Networks (1/3)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Segmentation networks</a:t>
                </a:r>
              </a:p>
              <a:p>
                <a:pPr lvl="1"/>
                <a:r>
                  <a:rPr lang="en-US" altLang="ko-KR" dirty="0"/>
                  <a:t>Transform image pixels to pixel categories</a:t>
                </a:r>
              </a:p>
              <a:p>
                <a:pPr lvl="1"/>
                <a:r>
                  <a:rPr lang="en-US" altLang="ko-KR" dirty="0"/>
                  <a:t>2 parts of networks</a:t>
                </a:r>
              </a:p>
              <a:p>
                <a:pPr lvl="2"/>
                <a:r>
                  <a:rPr lang="en-US" altLang="ko-KR" dirty="0" err="1"/>
                  <a:t>Downsampling</a:t>
                </a:r>
                <a:endParaRPr lang="en-US" altLang="ko-KR" dirty="0"/>
              </a:p>
              <a:p>
                <a:pPr lvl="3"/>
                <a:r>
                  <a:rPr lang="en-US" altLang="ko-KR" dirty="0"/>
                  <a:t>Extract contextual information</a:t>
                </a:r>
              </a:p>
              <a:p>
                <a:pPr lvl="2"/>
                <a:r>
                  <a:rPr lang="en-US" altLang="ko-KR" dirty="0" err="1"/>
                  <a:t>Upsampling</a:t>
                </a:r>
                <a:endParaRPr lang="en-US" altLang="ko-KR" dirty="0"/>
              </a:p>
              <a:p>
                <a:pPr lvl="3"/>
                <a:r>
                  <a:rPr lang="en-US" altLang="ko-KR" dirty="0"/>
                  <a:t>Recover spatial information</a:t>
                </a:r>
              </a:p>
              <a:p>
                <a:r>
                  <a:rPr lang="en-US" altLang="ko-KR" dirty="0"/>
                  <a:t>Fully convolutional model</a:t>
                </a:r>
              </a:p>
              <a:p>
                <a:pPr lvl="1"/>
                <a:r>
                  <a:rPr lang="en-US" altLang="ko-KR" dirty="0"/>
                  <a:t>Fully Convolutional Networks using classification model</a:t>
                </a:r>
              </a:p>
              <a:p>
                <a:pPr lvl="1"/>
                <a:r>
                  <a:rPr lang="en-US" altLang="ko-KR" dirty="0"/>
                  <a:t>Transforming fully connected layers to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dirty="0"/>
                  <a:t> convolution layers</a:t>
                </a:r>
              </a:p>
              <a:p>
                <a:pPr lvl="2"/>
                <a:r>
                  <a:rPr lang="en-US" altLang="ko-KR" dirty="0"/>
                  <a:t>Fully connected layers have restrictions when performing segmentation</a:t>
                </a:r>
              </a:p>
              <a:p>
                <a:pPr lvl="3"/>
                <a:r>
                  <a:rPr lang="en-US" altLang="ko-KR" dirty="0"/>
                  <a:t>Accept only fixed size inputs</a:t>
                </a:r>
              </a:p>
              <a:p>
                <a:pPr lvl="3"/>
                <a:r>
                  <a:rPr lang="en-US" altLang="ko-KR" dirty="0"/>
                  <a:t>Location information disappeared</a:t>
                </a:r>
              </a:p>
              <a:p>
                <a:pPr marL="457200" lvl="1" indent="0">
                  <a:buNone/>
                </a:pPr>
                <a:endParaRPr lang="en-US" altLang="ko-KR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4" t="-5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403883" y="278806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81A09F0-F005-4555-A892-73CB606265C4}"/>
              </a:ext>
            </a:extLst>
          </p:cNvPr>
          <p:cNvGrpSpPr/>
          <p:nvPr/>
        </p:nvGrpSpPr>
        <p:grpSpPr>
          <a:xfrm>
            <a:off x="5796136" y="1013584"/>
            <a:ext cx="3308931" cy="1894107"/>
            <a:chOff x="532344" y="3560778"/>
            <a:chExt cx="4036219" cy="2310423"/>
          </a:xfrm>
        </p:grpSpPr>
        <p:pic>
          <p:nvPicPr>
            <p:cNvPr id="27" name="그림 26" descr="텍스트이(가) 표시된 사진&#10;&#10;자동 생성된 설명">
              <a:extLst>
                <a:ext uri="{FF2B5EF4-FFF2-40B4-BE49-F238E27FC236}">
                  <a16:creationId xmlns:a16="http://schemas.microsoft.com/office/drawing/2014/main" id="{DDB46052-7AFD-46AC-986B-B1D55783E2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158" t="25000" r="14606" b="44062"/>
            <a:stretch/>
          </p:blipFill>
          <p:spPr>
            <a:xfrm>
              <a:off x="532344" y="3560778"/>
              <a:ext cx="4036219" cy="212169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099535E-9D8B-4586-AEBB-6D1D6DFE16F5}"/>
                </a:ext>
              </a:extLst>
            </p:cNvPr>
            <p:cNvSpPr txBox="1"/>
            <p:nvPr/>
          </p:nvSpPr>
          <p:spPr>
            <a:xfrm>
              <a:off x="674896" y="5624980"/>
              <a:ext cx="37511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Fully Convolution Networks</a:t>
              </a:r>
            </a:p>
          </p:txBody>
        </p:sp>
      </p:grpSp>
      <p:sp>
        <p:nvSpPr>
          <p:cNvPr id="29" name="Rectangle 25">
            <a:extLst>
              <a:ext uri="{FF2B5EF4-FFF2-40B4-BE49-F238E27FC236}">
                <a16:creationId xmlns:a16="http://schemas.microsoft.com/office/drawing/2014/main" id="{56F60DFD-0A34-4A13-8DD8-3AC64A9A16E4}"/>
              </a:ext>
            </a:extLst>
          </p:cNvPr>
          <p:cNvSpPr/>
          <p:nvPr/>
        </p:nvSpPr>
        <p:spPr>
          <a:xfrm>
            <a:off x="1655676" y="6345324"/>
            <a:ext cx="6122173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J. Long, E.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Shelhamer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and T. Darrell, "Fully Convolutional Networks for Semantic Segmentation," CVPR, 2015.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9DAFE1C-5C63-4C00-BE66-D6EF55E1EBFD}"/>
              </a:ext>
            </a:extLst>
          </p:cNvPr>
          <p:cNvGrpSpPr/>
          <p:nvPr/>
        </p:nvGrpSpPr>
        <p:grpSpPr>
          <a:xfrm>
            <a:off x="295649" y="4689140"/>
            <a:ext cx="8434323" cy="1568807"/>
            <a:chOff x="295649" y="4344469"/>
            <a:chExt cx="8434323" cy="156880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F239F5E-4B6A-4D14-83A1-6AABE118025C}"/>
                </a:ext>
              </a:extLst>
            </p:cNvPr>
            <p:cNvGrpSpPr/>
            <p:nvPr/>
          </p:nvGrpSpPr>
          <p:grpSpPr>
            <a:xfrm>
              <a:off x="295649" y="4392044"/>
              <a:ext cx="4348359" cy="1521232"/>
              <a:chOff x="295649" y="4350806"/>
              <a:chExt cx="4348359" cy="1521232"/>
            </a:xfrm>
          </p:grpSpPr>
          <p:pic>
            <p:nvPicPr>
              <p:cNvPr id="22" name="그림 21" descr="텍스트, 플레이어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8BE918EE-F115-4775-9D9A-45ED18CAF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5649" y="4350806"/>
                <a:ext cx="4348359" cy="1275011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D8AD07-1498-4CA8-9A3F-1B070E8C8DB1}"/>
                  </a:ext>
                </a:extLst>
              </p:cNvPr>
              <p:cNvSpPr txBox="1"/>
              <p:nvPr/>
            </p:nvSpPr>
            <p:spPr>
              <a:xfrm>
                <a:off x="407154" y="5625817"/>
                <a:ext cx="375111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>
                    <a:latin typeface="Arial" panose="020B0604020202020204" pitchFamily="34" charset="0"/>
                    <a:ea typeface="굴림" panose="020B0600000101010101" pitchFamily="50" charset="-127"/>
                    <a:cs typeface="Arial" panose="020B0604020202020204" pitchFamily="34" charset="0"/>
                  </a:rPr>
                  <a:t>Example of classification model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4014E63-5525-4905-BF14-968BBF78319B}"/>
                </a:ext>
              </a:extLst>
            </p:cNvPr>
            <p:cNvGrpSpPr/>
            <p:nvPr/>
          </p:nvGrpSpPr>
          <p:grpSpPr>
            <a:xfrm>
              <a:off x="4978859" y="4344469"/>
              <a:ext cx="3751113" cy="1568807"/>
              <a:chOff x="4978859" y="4303231"/>
              <a:chExt cx="3751113" cy="1568807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C3659CDC-A522-4EBB-9756-2ED5170BA9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4538"/>
              <a:stretch/>
            </p:blipFill>
            <p:spPr>
              <a:xfrm>
                <a:off x="4996269" y="4303231"/>
                <a:ext cx="3716191" cy="1322586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8E6767-58D5-4CE2-8AFB-9B4EF049FE5C}"/>
                  </a:ext>
                </a:extLst>
              </p:cNvPr>
              <p:cNvSpPr txBox="1"/>
              <p:nvPr/>
            </p:nvSpPr>
            <p:spPr>
              <a:xfrm>
                <a:off x="4978859" y="5625817"/>
                <a:ext cx="375111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>
                    <a:latin typeface="Arial" panose="020B0604020202020204" pitchFamily="34" charset="0"/>
                    <a:ea typeface="굴림" panose="020B0600000101010101" pitchFamily="50" charset="-127"/>
                    <a:cs typeface="Arial" panose="020B0604020202020204" pitchFamily="34" charset="0"/>
                  </a:rPr>
                  <a:t>Example of fully convolutional model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5217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Fully Convolutional Networks (2/3)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Upsampling</a:t>
            </a:r>
            <a:endParaRPr lang="en-US" altLang="ko-KR" dirty="0"/>
          </a:p>
          <a:p>
            <a:pPr lvl="1"/>
            <a:r>
              <a:rPr lang="en-US" altLang="ko-KR" dirty="0"/>
              <a:t>Magnify feature maps to input size for pixel-by-pixel prediction</a:t>
            </a:r>
          </a:p>
          <a:p>
            <a:pPr lvl="1"/>
            <a:r>
              <a:rPr lang="en-US" altLang="ko-KR" dirty="0"/>
              <a:t>Using backward convolution</a:t>
            </a:r>
          </a:p>
          <a:p>
            <a:pPr lvl="2"/>
            <a:r>
              <a:rPr lang="en-US" altLang="ko-KR" dirty="0"/>
              <a:t>Determine the filter's parameters through learning</a:t>
            </a:r>
          </a:p>
          <a:p>
            <a:pPr lvl="2"/>
            <a:r>
              <a:rPr lang="en-US" altLang="ko-KR" dirty="0"/>
              <a:t>Bilinear filters can be learned</a:t>
            </a:r>
          </a:p>
          <a:p>
            <a:pPr lvl="2"/>
            <a:r>
              <a:rPr lang="en-US" altLang="ko-KR" dirty="0"/>
              <a:t>Non-linear </a:t>
            </a:r>
            <a:r>
              <a:rPr lang="en-US" altLang="ko-KR" dirty="0" err="1"/>
              <a:t>upsampling</a:t>
            </a:r>
            <a:r>
              <a:rPr lang="en-US" altLang="ko-KR" dirty="0"/>
              <a:t> enabled</a:t>
            </a:r>
          </a:p>
          <a:p>
            <a:pPr lvl="1"/>
            <a:r>
              <a:rPr lang="en-US" altLang="ko-KR" dirty="0"/>
              <a:t>Using skip architecture</a:t>
            </a:r>
          </a:p>
          <a:p>
            <a:pPr lvl="2"/>
            <a:r>
              <a:rPr lang="en-US" altLang="ko-KR" dirty="0"/>
              <a:t>Reinforce detail of feature map</a:t>
            </a:r>
          </a:p>
          <a:p>
            <a:pPr lvl="2"/>
            <a:r>
              <a:rPr lang="en-US" altLang="ko-KR" dirty="0"/>
              <a:t>Combine </a:t>
            </a:r>
            <a:r>
              <a:rPr lang="en-US" altLang="ko-KR" dirty="0" err="1"/>
              <a:t>upsampling</a:t>
            </a:r>
            <a:r>
              <a:rPr lang="en-US" altLang="ko-KR" dirty="0"/>
              <a:t> feature maps with </a:t>
            </a:r>
            <a:r>
              <a:rPr lang="en-US" altLang="ko-KR" dirty="0" err="1"/>
              <a:t>downsampling</a:t>
            </a:r>
            <a:r>
              <a:rPr lang="en-US" altLang="ko-KR" dirty="0"/>
              <a:t> feature maps</a:t>
            </a:r>
          </a:p>
          <a:p>
            <a:pPr lvl="3"/>
            <a:r>
              <a:rPr lang="en-US" altLang="ko-KR" dirty="0" err="1"/>
              <a:t>Upsampling</a:t>
            </a:r>
            <a:r>
              <a:rPr lang="en-US" altLang="ko-KR" dirty="0"/>
              <a:t> feature maps have context information</a:t>
            </a:r>
          </a:p>
          <a:p>
            <a:pPr lvl="3"/>
            <a:r>
              <a:rPr lang="en-US" altLang="ko-KR" dirty="0" err="1"/>
              <a:t>Downsampling</a:t>
            </a:r>
            <a:r>
              <a:rPr lang="en-US" altLang="ko-KR" dirty="0"/>
              <a:t> feature </a:t>
            </a:r>
            <a:r>
              <a:rPr lang="en-US" altLang="ko-KR"/>
              <a:t>maps have </a:t>
            </a:r>
            <a:r>
              <a:rPr lang="en-US" altLang="ko-KR" dirty="0"/>
              <a:t>spatial information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855663" y="27197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97F233C-CBAD-4C36-90C3-4E27F5809E10}"/>
              </a:ext>
            </a:extLst>
          </p:cNvPr>
          <p:cNvGrpSpPr/>
          <p:nvPr/>
        </p:nvGrpSpPr>
        <p:grpSpPr>
          <a:xfrm>
            <a:off x="323528" y="4081602"/>
            <a:ext cx="4995172" cy="2322463"/>
            <a:chOff x="395536" y="3862791"/>
            <a:chExt cx="5184576" cy="24105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7B6796F-4EE5-4FB5-AC3C-FAD7257D8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171" t="21979" r="5856" b="23646"/>
            <a:stretch/>
          </p:blipFill>
          <p:spPr>
            <a:xfrm>
              <a:off x="395536" y="3862791"/>
              <a:ext cx="5184576" cy="218606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9E7E84-0EC5-4D77-93A9-972F9D03DCA9}"/>
                </a:ext>
              </a:extLst>
            </p:cNvPr>
            <p:cNvSpPr txBox="1"/>
            <p:nvPr/>
          </p:nvSpPr>
          <p:spPr>
            <a:xfrm>
              <a:off x="1043608" y="6027095"/>
              <a:ext cx="37511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Skip architecture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94D26C9-A0F6-414B-86A1-7DE26305C9F9}"/>
              </a:ext>
            </a:extLst>
          </p:cNvPr>
          <p:cNvGrpSpPr/>
          <p:nvPr/>
        </p:nvGrpSpPr>
        <p:grpSpPr>
          <a:xfrm>
            <a:off x="5429399" y="4365878"/>
            <a:ext cx="3751113" cy="1691414"/>
            <a:chOff x="5474331" y="4257092"/>
            <a:chExt cx="3751113" cy="169141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4EDD02-6C64-4F1A-8DDC-4B3E5C28D79E}"/>
                </a:ext>
              </a:extLst>
            </p:cNvPr>
            <p:cNvSpPr txBox="1"/>
            <p:nvPr/>
          </p:nvSpPr>
          <p:spPr>
            <a:xfrm>
              <a:off x="5474331" y="5702285"/>
              <a:ext cx="37511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Results of FCN example with different strides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193BD39-2E51-425F-9A93-8CF0518BA7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170" t="33437" r="3982" b="39688"/>
            <a:stretch/>
          </p:blipFill>
          <p:spPr>
            <a:xfrm>
              <a:off x="5616116" y="4257092"/>
              <a:ext cx="3471591" cy="1451653"/>
            </a:xfrm>
            <a:prstGeom prst="rect">
              <a:avLst/>
            </a:prstGeom>
          </p:spPr>
        </p:pic>
      </p:grpSp>
      <p:sp>
        <p:nvSpPr>
          <p:cNvPr id="14" name="Rectangle 25">
            <a:extLst>
              <a:ext uri="{FF2B5EF4-FFF2-40B4-BE49-F238E27FC236}">
                <a16:creationId xmlns:a16="http://schemas.microsoft.com/office/drawing/2014/main" id="{1B8ECE5F-74D5-454A-9E68-39A1EE906A13}"/>
              </a:ext>
            </a:extLst>
          </p:cNvPr>
          <p:cNvSpPr/>
          <p:nvPr/>
        </p:nvSpPr>
        <p:spPr>
          <a:xfrm>
            <a:off x="1655676" y="6345324"/>
            <a:ext cx="6122173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J. Long, E.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Shelhamer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and T. Darrell, "Fully Convolutional Networks for Semantic Segmentation," CVPR, 2015.</a:t>
            </a:r>
          </a:p>
        </p:txBody>
      </p:sp>
    </p:spTree>
    <p:extLst>
      <p:ext uri="{BB962C8B-B14F-4D97-AF65-F5344CB8AC3E}">
        <p14:creationId xmlns:p14="http://schemas.microsoft.com/office/powerpoint/2010/main" val="472688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Fully Convolutional Networks (3/3)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Experiments</a:t>
                </a:r>
              </a:p>
              <a:p>
                <a:pPr lvl="1"/>
                <a:r>
                  <a:rPr lang="en-US" altLang="ko-KR" dirty="0"/>
                  <a:t>Metrics</a:t>
                </a:r>
              </a:p>
              <a:p>
                <a:pPr lvl="2"/>
                <a:r>
                  <a:rPr lang="en-US" altLang="ko-KR" dirty="0"/>
                  <a:t>Pixel accuracy 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𝒊𝒊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∕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Mean accuracy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𝒄𝒍</m:t>
                                </m:r>
                              </m:sub>
                            </m:sSub>
                          </m:den>
                        </m:f>
                      </m:e>
                    </m:d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𝒊𝒊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Mean IU 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𝒄𝒍</m:t>
                                </m:r>
                              </m:sub>
                            </m:sSub>
                          </m:den>
                        </m:f>
                      </m:e>
                    </m:d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𝒊𝒊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/(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𝒋𝒊</m:t>
                                </m:r>
                              </m:sub>
                            </m:s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𝒊𝒊</m:t>
                                </m:r>
                              </m:sub>
                            </m:s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Frequency weighted IU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𝒊𝒊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/(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𝒋𝒊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𝒊𝒊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ko-KR" altLang="en-US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PASCAL VOC</a:t>
                </a:r>
              </a:p>
              <a:p>
                <a:pPr lvl="2"/>
                <a:r>
                  <a:rPr lang="en-US" altLang="ko-KR" dirty="0"/>
                  <a:t>Use the sets of PASCAL VOC 2011 and 2012</a:t>
                </a:r>
              </a:p>
              <a:p>
                <a:pPr lvl="2"/>
                <a:r>
                  <a:rPr lang="en-US" altLang="ko-KR" dirty="0"/>
                  <a:t>FCN gives a 20% relative improvement over the SOTA</a:t>
                </a:r>
              </a:p>
              <a:p>
                <a:pPr lvl="2"/>
                <a:r>
                  <a:rPr lang="en-US" altLang="ko-KR" dirty="0"/>
                  <a:t>Reduce inference time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4" t="-5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855663" y="27197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7D02567-CDCC-4842-9190-CD84A01EB0BF}"/>
              </a:ext>
            </a:extLst>
          </p:cNvPr>
          <p:cNvGrpSpPr/>
          <p:nvPr/>
        </p:nvGrpSpPr>
        <p:grpSpPr>
          <a:xfrm>
            <a:off x="5076056" y="1392143"/>
            <a:ext cx="3987233" cy="1327629"/>
            <a:chOff x="5525848" y="1915443"/>
            <a:chExt cx="3987233" cy="132762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A1D1044-D961-4F0C-89BE-1BEB0FE0D8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935" t="47812" r="10463" b="40521"/>
            <a:stretch/>
          </p:blipFill>
          <p:spPr>
            <a:xfrm>
              <a:off x="6079423" y="1915443"/>
              <a:ext cx="2880085" cy="108731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A6DCEA-C8AB-4C27-88E3-6B3EF41F5985}"/>
                </a:ext>
              </a:extLst>
            </p:cNvPr>
            <p:cNvSpPr txBox="1"/>
            <p:nvPr/>
          </p:nvSpPr>
          <p:spPr>
            <a:xfrm>
              <a:off x="5525848" y="2996851"/>
              <a:ext cx="3987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Comparison of skip FCNs on a subset of PASCAL VOC 2011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03A648D-F6D9-49EC-A5C3-74E01511BEC2}"/>
              </a:ext>
            </a:extLst>
          </p:cNvPr>
          <p:cNvGrpSpPr/>
          <p:nvPr/>
        </p:nvGrpSpPr>
        <p:grpSpPr>
          <a:xfrm>
            <a:off x="1295636" y="4715018"/>
            <a:ext cx="4594258" cy="1450286"/>
            <a:chOff x="1295636" y="4654476"/>
            <a:chExt cx="4594258" cy="1450286"/>
          </a:xfrm>
        </p:grpSpPr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FA3C94FF-CCD5-4D29-877F-8EA195BC4D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935" t="46458" r="5857" b="37604"/>
            <a:stretch/>
          </p:blipFill>
          <p:spPr>
            <a:xfrm>
              <a:off x="1295636" y="4654476"/>
              <a:ext cx="4594258" cy="121402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D97878-A381-4EBC-B50D-D46482D1B883}"/>
                </a:ext>
              </a:extLst>
            </p:cNvPr>
            <p:cNvSpPr txBox="1"/>
            <p:nvPr/>
          </p:nvSpPr>
          <p:spPr>
            <a:xfrm>
              <a:off x="1722720" y="5858541"/>
              <a:ext cx="3987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FCN-8 performance over previous SOTA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38BD4EC-07B4-4167-8813-CD75A4641881}"/>
              </a:ext>
            </a:extLst>
          </p:cNvPr>
          <p:cNvGrpSpPr/>
          <p:nvPr/>
        </p:nvGrpSpPr>
        <p:grpSpPr>
          <a:xfrm>
            <a:off x="5709953" y="3645024"/>
            <a:ext cx="3987233" cy="2520280"/>
            <a:chOff x="5709953" y="3645024"/>
            <a:chExt cx="3987233" cy="252028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EE288E1-D3EC-40A4-9B69-52427D35B5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9779" t="40312" r="4746" b="25418"/>
            <a:stretch/>
          </p:blipFill>
          <p:spPr>
            <a:xfrm>
              <a:off x="6408204" y="3645024"/>
              <a:ext cx="2569232" cy="230425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5DBB2D-B0A3-4BD3-9837-4C8203DC9924}"/>
                </a:ext>
              </a:extLst>
            </p:cNvPr>
            <p:cNvSpPr txBox="1"/>
            <p:nvPr/>
          </p:nvSpPr>
          <p:spPr>
            <a:xfrm>
              <a:off x="5709953" y="5919083"/>
              <a:ext cx="3987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Results of FCN-8 compared to previous SOTA</a:t>
              </a:r>
            </a:p>
          </p:txBody>
        </p:sp>
      </p:grpSp>
      <p:sp>
        <p:nvSpPr>
          <p:cNvPr id="16" name="Rectangle 25">
            <a:extLst>
              <a:ext uri="{FF2B5EF4-FFF2-40B4-BE49-F238E27FC236}">
                <a16:creationId xmlns:a16="http://schemas.microsoft.com/office/drawing/2014/main" id="{9DF6DE3F-F5AC-4411-B978-B14C8735AE5C}"/>
              </a:ext>
            </a:extLst>
          </p:cNvPr>
          <p:cNvSpPr/>
          <p:nvPr/>
        </p:nvSpPr>
        <p:spPr>
          <a:xfrm>
            <a:off x="1655676" y="6345324"/>
            <a:ext cx="6122173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J. Long, E.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Shelhamer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and T. Darrell, "Fully Convolutional Networks for Semantic Segmentation," CVPR, 2015.</a:t>
            </a:r>
          </a:p>
        </p:txBody>
      </p:sp>
    </p:spTree>
    <p:extLst>
      <p:ext uri="{BB962C8B-B14F-4D97-AF65-F5344CB8AC3E}">
        <p14:creationId xmlns:p14="http://schemas.microsoft.com/office/powerpoint/2010/main" val="876330626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CVPR_office2007_by_M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1200" b="1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28729</TotalTime>
  <Words>369</Words>
  <Application>Microsoft Office PowerPoint</Application>
  <PresentationFormat>화면 슬라이드 쇼(4:3)</PresentationFormat>
  <Paragraphs>65</Paragraphs>
  <Slides>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4" baseType="lpstr">
      <vt:lpstr>Monotype Sorts</vt:lpstr>
      <vt:lpstr>굴림</vt:lpstr>
      <vt:lpstr>맑은 고딕</vt:lpstr>
      <vt:lpstr>Arial</vt:lpstr>
      <vt:lpstr>Arial Black</vt:lpstr>
      <vt:lpstr>Cambria Math</vt:lpstr>
      <vt:lpstr>Times New Roman</vt:lpstr>
      <vt:lpstr>Wingdings</vt:lpstr>
      <vt:lpstr>Template_CVPR_office2007_by_MS</vt:lpstr>
      <vt:lpstr>Fully Convolutional Networks</vt:lpstr>
      <vt:lpstr>Introduction</vt:lpstr>
      <vt:lpstr>Fully Convolutional Networks (1/3)</vt:lpstr>
      <vt:lpstr>Fully Convolutional Networks (2/3)</vt:lpstr>
      <vt:lpstr>Fully Convolutional Networks (3/3)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tekam</dc:creator>
  <cp:lastModifiedBy>kim sangho</cp:lastModifiedBy>
  <cp:revision>314</cp:revision>
  <cp:lastPrinted>2019-01-09T03:03:45Z</cp:lastPrinted>
  <dcterms:created xsi:type="dcterms:W3CDTF">2014-03-28T01:54:29Z</dcterms:created>
  <dcterms:modified xsi:type="dcterms:W3CDTF">2021-08-10T03:02:48Z</dcterms:modified>
</cp:coreProperties>
</file>